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2"/>
  </p:notesMasterIdLst>
  <p:handoutMasterIdLst>
    <p:handoutMasterId r:id="rId13"/>
  </p:handoutMasterIdLst>
  <p:sldIdLst>
    <p:sldId id="447" r:id="rId2"/>
    <p:sldId id="472" r:id="rId3"/>
    <p:sldId id="2346" r:id="rId4"/>
    <p:sldId id="2345" r:id="rId5"/>
    <p:sldId id="2347" r:id="rId6"/>
    <p:sldId id="2348" r:id="rId7"/>
    <p:sldId id="2349" r:id="rId8"/>
    <p:sldId id="1448" r:id="rId9"/>
    <p:sldId id="2344" r:id="rId10"/>
    <p:sldId id="14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4610"/>
    <a:srgbClr val="202C41"/>
    <a:srgbClr val="0D1128"/>
    <a:srgbClr val="E4E4E4"/>
    <a:srgbClr val="FFFFFF"/>
    <a:srgbClr val="F7E3D8"/>
    <a:srgbClr val="F6E2D8"/>
    <a:srgbClr val="3B3A57"/>
    <a:srgbClr val="68687E"/>
    <a:srgbClr val="B68D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51" autoAdjust="0"/>
    <p:restoredTop sz="92795" autoAdjust="0"/>
  </p:normalViewPr>
  <p:slideViewPr>
    <p:cSldViewPr snapToGrid="0">
      <p:cViewPr varScale="1">
        <p:scale>
          <a:sx n="113" d="100"/>
          <a:sy n="113" d="100"/>
        </p:scale>
        <p:origin x="552" y="96"/>
      </p:cViewPr>
      <p:guideLst/>
    </p:cSldViewPr>
  </p:slideViewPr>
  <p:notesTextViewPr>
    <p:cViewPr>
      <p:scale>
        <a:sx n="1" d="1"/>
        <a:sy n="1" d="1"/>
      </p:scale>
      <p:origin x="0" y="0"/>
    </p:cViewPr>
  </p:notesTextViewPr>
  <p:notesViewPr>
    <p:cSldViewPr snapToGrid="0">
      <p:cViewPr varScale="1">
        <p:scale>
          <a:sx n="99" d="100"/>
          <a:sy n="99" d="100"/>
        </p:scale>
        <p:origin x="3064"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DFA074-8492-43CD-B227-C4DEE75C5EFD}"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fr-FR"/>
        </a:p>
      </dgm:t>
    </dgm:pt>
    <dgm:pt modelId="{4B08803F-FAE7-4127-A6E8-D678369120C0}">
      <dgm:prSet phldrT="[Texte]" custT="1"/>
      <dgm:spPr>
        <a:xfrm>
          <a:off x="3779223" y="2175"/>
          <a:ext cx="1386771" cy="1386771"/>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fr-FR" sz="900" dirty="0">
              <a:solidFill>
                <a:sysClr val="window" lastClr="FFFFFF"/>
              </a:solidFill>
              <a:latin typeface="Arial"/>
              <a:ea typeface="+mn-ea"/>
              <a:cs typeface="+mn-cs"/>
            </a:rPr>
            <a:t>1- Le doctorant reçoit les instructions de l’ED SHPT et le formulaire CSI</a:t>
          </a:r>
        </a:p>
      </dgm:t>
    </dgm:pt>
    <dgm:pt modelId="{027BB703-BD54-4AD1-8FA5-8C69E866AF1C}" type="parTrans" cxnId="{94E51A42-D69A-4D11-9C9A-EE2777481234}">
      <dgm:prSet/>
      <dgm:spPr/>
      <dgm:t>
        <a:bodyPr/>
        <a:lstStyle/>
        <a:p>
          <a:endParaRPr lang="fr-FR"/>
        </a:p>
      </dgm:t>
    </dgm:pt>
    <dgm:pt modelId="{FA18A352-53DB-4B20-A94A-CD3E5B442112}" type="sibTrans" cxnId="{94E51A42-D69A-4D11-9C9A-EE2777481234}">
      <dgm:prSet/>
      <dgm:spPr>
        <a:xfrm rot="1542857">
          <a:off x="5216638" y="908387"/>
          <a:ext cx="367706" cy="468035"/>
        </a:xfrm>
        <a:prstGeom prst="rightArrow">
          <a:avLst>
            <a:gd name="adj1" fmla="val 60000"/>
            <a:gd name="adj2" fmla="val 50000"/>
          </a:avLst>
        </a:prstGeom>
        <a:solidFill>
          <a:srgbClr val="F07F09">
            <a:tint val="60000"/>
            <a:hueOff val="0"/>
            <a:satOff val="0"/>
            <a:lumOff val="0"/>
            <a:alphaOff val="0"/>
          </a:srgbClr>
        </a:solidFill>
        <a:ln>
          <a:noFill/>
        </a:ln>
        <a:effectLst/>
      </dgm:spPr>
      <dgm:t>
        <a:bodyPr/>
        <a:lstStyle/>
        <a:p>
          <a:pPr>
            <a:buNone/>
          </a:pPr>
          <a:endParaRPr lang="fr-FR">
            <a:solidFill>
              <a:sysClr val="window" lastClr="FFFFFF"/>
            </a:solidFill>
            <a:latin typeface="Arial"/>
            <a:ea typeface="+mn-ea"/>
            <a:cs typeface="+mn-cs"/>
          </a:endParaRPr>
        </a:p>
      </dgm:t>
    </dgm:pt>
    <dgm:pt modelId="{D4849B22-4B15-40E3-B42D-3F1CCA40B0D3}">
      <dgm:prSet phldrT="[Texte]" custT="1"/>
      <dgm:spPr>
        <a:xfrm>
          <a:off x="2738945" y="4559933"/>
          <a:ext cx="1386771" cy="1386771"/>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fr-FR" sz="900" dirty="0">
              <a:solidFill>
                <a:sysClr val="window" lastClr="FFFFFF"/>
              </a:solidFill>
              <a:latin typeface="Arial"/>
              <a:ea typeface="+mn-ea"/>
              <a:cs typeface="+mn-cs"/>
            </a:rPr>
            <a:t>5- Il réceptionne le compte-rendu rédigé et signé par les membres de son CSI</a:t>
          </a:r>
        </a:p>
      </dgm:t>
    </dgm:pt>
    <dgm:pt modelId="{1F0984F0-E58E-453D-B85A-8867EC5DA13A}" type="parTrans" cxnId="{227383CD-141A-446B-A16C-869058AF2BBD}">
      <dgm:prSet/>
      <dgm:spPr/>
      <dgm:t>
        <a:bodyPr/>
        <a:lstStyle/>
        <a:p>
          <a:endParaRPr lang="fr-FR"/>
        </a:p>
      </dgm:t>
    </dgm:pt>
    <dgm:pt modelId="{9EC41835-8777-4055-B916-60F84F2C58C0}" type="sibTrans" cxnId="{227383CD-141A-446B-A16C-869058AF2BBD}">
      <dgm:prSet/>
      <dgm:spPr>
        <a:xfrm rot="13885714">
          <a:off x="2606362" y="4214115"/>
          <a:ext cx="367706" cy="468035"/>
        </a:xfrm>
        <a:prstGeom prst="rightArrow">
          <a:avLst>
            <a:gd name="adj1" fmla="val 60000"/>
            <a:gd name="adj2" fmla="val 50000"/>
          </a:avLst>
        </a:prstGeom>
        <a:solidFill>
          <a:srgbClr val="F07F09">
            <a:tint val="60000"/>
            <a:hueOff val="0"/>
            <a:satOff val="0"/>
            <a:lumOff val="0"/>
            <a:alphaOff val="0"/>
          </a:srgbClr>
        </a:solidFill>
        <a:ln>
          <a:noFill/>
        </a:ln>
        <a:effectLst/>
      </dgm:spPr>
      <dgm:t>
        <a:bodyPr/>
        <a:lstStyle/>
        <a:p>
          <a:pPr>
            <a:buNone/>
          </a:pPr>
          <a:endParaRPr lang="fr-FR">
            <a:solidFill>
              <a:sysClr val="window" lastClr="FFFFFF"/>
            </a:solidFill>
            <a:latin typeface="Arial"/>
            <a:ea typeface="+mn-ea"/>
            <a:cs typeface="+mn-cs"/>
          </a:endParaRPr>
        </a:p>
      </dgm:t>
    </dgm:pt>
    <dgm:pt modelId="{319BD1DE-A441-480F-A133-1DFA3C3D7F88}">
      <dgm:prSet phldrT="[Texte]" custT="1"/>
      <dgm:spPr>
        <a:xfrm>
          <a:off x="1441738" y="2933288"/>
          <a:ext cx="1386771" cy="1386771"/>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fr-FR" sz="900" dirty="0">
              <a:solidFill>
                <a:sysClr val="window" lastClr="FFFFFF"/>
              </a:solidFill>
              <a:latin typeface="Arial"/>
              <a:ea typeface="+mn-ea"/>
              <a:cs typeface="+mn-cs"/>
            </a:rPr>
            <a:t>6- Il ajoute éventuellement des remarques au CR et le signe</a:t>
          </a:r>
          <a:endParaRPr lang="fr-FR" sz="900" strike="sngStrike" dirty="0">
            <a:solidFill>
              <a:sysClr val="window" lastClr="FFFFFF"/>
            </a:solidFill>
            <a:latin typeface="Arial"/>
            <a:ea typeface="+mn-ea"/>
            <a:cs typeface="+mn-cs"/>
          </a:endParaRPr>
        </a:p>
      </dgm:t>
    </dgm:pt>
    <dgm:pt modelId="{D87A9BC8-26B8-420D-8FD2-C3B764FC713E}" type="parTrans" cxnId="{6BACA92A-7D4C-4CD1-A570-C93E832B3AE0}">
      <dgm:prSet/>
      <dgm:spPr/>
      <dgm:t>
        <a:bodyPr/>
        <a:lstStyle/>
        <a:p>
          <a:endParaRPr lang="fr-FR"/>
        </a:p>
      </dgm:t>
    </dgm:pt>
    <dgm:pt modelId="{92EC733D-A048-4760-915A-2FA777EE60CB}" type="sibTrans" cxnId="{6BACA92A-7D4C-4CD1-A570-C93E832B3AE0}">
      <dgm:prSet/>
      <dgm:spPr>
        <a:xfrm rot="16971429">
          <a:off x="2180439" y="2388605"/>
          <a:ext cx="367706" cy="468035"/>
        </a:xfrm>
        <a:prstGeom prst="rightArrow">
          <a:avLst>
            <a:gd name="adj1" fmla="val 60000"/>
            <a:gd name="adj2" fmla="val 50000"/>
          </a:avLst>
        </a:prstGeom>
        <a:solidFill>
          <a:srgbClr val="F07F09">
            <a:tint val="60000"/>
            <a:hueOff val="0"/>
            <a:satOff val="0"/>
            <a:lumOff val="0"/>
            <a:alphaOff val="0"/>
          </a:srgbClr>
        </a:solidFill>
        <a:ln>
          <a:noFill/>
        </a:ln>
        <a:effectLst/>
      </dgm:spPr>
      <dgm:t>
        <a:bodyPr/>
        <a:lstStyle/>
        <a:p>
          <a:pPr>
            <a:buNone/>
          </a:pPr>
          <a:endParaRPr lang="fr-FR">
            <a:solidFill>
              <a:sysClr val="window" lastClr="FFFFFF"/>
            </a:solidFill>
            <a:latin typeface="Arial"/>
            <a:ea typeface="+mn-ea"/>
            <a:cs typeface="+mn-cs"/>
          </a:endParaRPr>
        </a:p>
      </dgm:t>
    </dgm:pt>
    <dgm:pt modelId="{316C8701-95CE-4E20-A818-C719E84CE727}">
      <dgm:prSet phldrT="[Texte]" custT="1"/>
      <dgm:spPr>
        <a:xfrm>
          <a:off x="1904706" y="904895"/>
          <a:ext cx="1386771" cy="1386771"/>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fr-FR" sz="800" dirty="0">
              <a:solidFill>
                <a:sysClr val="window" lastClr="FFFFFF"/>
              </a:solidFill>
              <a:latin typeface="Arial"/>
              <a:ea typeface="+mn-ea"/>
              <a:cs typeface="+mn-cs"/>
            </a:rPr>
            <a:t>7- Il envoie deux fichiers </a:t>
          </a:r>
          <a:r>
            <a:rPr lang="fr-FR" sz="800" dirty="0" err="1">
              <a:solidFill>
                <a:sysClr val="window" lastClr="FFFFFF"/>
              </a:solidFill>
              <a:latin typeface="Arial"/>
              <a:ea typeface="+mn-ea"/>
              <a:cs typeface="+mn-cs"/>
            </a:rPr>
            <a:t>pdf</a:t>
          </a:r>
          <a:r>
            <a:rPr lang="fr-FR" sz="800" dirty="0">
              <a:solidFill>
                <a:sysClr val="window" lastClr="FFFFFF"/>
              </a:solidFill>
              <a:latin typeface="Arial"/>
              <a:ea typeface="+mn-ea"/>
              <a:cs typeface="+mn-cs"/>
            </a:rPr>
            <a:t> distincts à la gestionnaire de l’ED : </a:t>
          </a:r>
        </a:p>
        <a:p>
          <a:pPr>
            <a:buNone/>
          </a:pPr>
          <a:r>
            <a:rPr lang="fr-FR" sz="800" dirty="0">
              <a:solidFill>
                <a:sysClr val="window" lastClr="FFFFFF"/>
              </a:solidFill>
              <a:latin typeface="Arial"/>
              <a:ea typeface="+mn-ea"/>
              <a:cs typeface="+mn-cs"/>
            </a:rPr>
            <a:t>- Son bilan de l’année avec le questionnaire </a:t>
          </a:r>
        </a:p>
        <a:p>
          <a:pPr>
            <a:buNone/>
          </a:pPr>
          <a:r>
            <a:rPr lang="fr-FR" sz="800" dirty="0">
              <a:solidFill>
                <a:sysClr val="window" lastClr="FFFFFF"/>
              </a:solidFill>
              <a:latin typeface="Arial"/>
              <a:ea typeface="+mn-ea"/>
              <a:cs typeface="+mn-cs"/>
            </a:rPr>
            <a:t>- Le CR de son CSI</a:t>
          </a:r>
        </a:p>
      </dgm:t>
    </dgm:pt>
    <dgm:pt modelId="{FA9C43C4-77AB-41BD-8E01-1C5FAF08001C}" type="parTrans" cxnId="{3E9ED65D-228A-469E-8C66-CB117A11BD3B}">
      <dgm:prSet/>
      <dgm:spPr/>
      <dgm:t>
        <a:bodyPr/>
        <a:lstStyle/>
        <a:p>
          <a:endParaRPr lang="fr-FR"/>
        </a:p>
      </dgm:t>
    </dgm:pt>
    <dgm:pt modelId="{5E3A8ADE-8D7E-4C19-9E64-7D2F7D8AE789}" type="sibTrans" cxnId="{3E9ED65D-228A-469E-8C66-CB117A11BD3B}">
      <dgm:prSet/>
      <dgm:spPr>
        <a:xfrm rot="20057143">
          <a:off x="3342121" y="917418"/>
          <a:ext cx="367706" cy="468035"/>
        </a:xfrm>
        <a:prstGeom prst="rightArrow">
          <a:avLst>
            <a:gd name="adj1" fmla="val 60000"/>
            <a:gd name="adj2" fmla="val 50000"/>
          </a:avLst>
        </a:prstGeom>
        <a:solidFill>
          <a:srgbClr val="F07F09">
            <a:tint val="60000"/>
            <a:hueOff val="0"/>
            <a:satOff val="0"/>
            <a:lumOff val="0"/>
            <a:alphaOff val="0"/>
          </a:srgbClr>
        </a:solidFill>
        <a:ln>
          <a:noFill/>
        </a:ln>
        <a:effectLst/>
      </dgm:spPr>
      <dgm:t>
        <a:bodyPr/>
        <a:lstStyle/>
        <a:p>
          <a:pPr>
            <a:buNone/>
          </a:pPr>
          <a:endParaRPr lang="fr-FR">
            <a:solidFill>
              <a:sysClr val="window" lastClr="FFFFFF"/>
            </a:solidFill>
            <a:latin typeface="Arial"/>
            <a:ea typeface="+mn-ea"/>
            <a:cs typeface="+mn-cs"/>
          </a:endParaRPr>
        </a:p>
      </dgm:t>
    </dgm:pt>
    <dgm:pt modelId="{A3412E00-7792-4F1E-A55E-62F14BC67C00}">
      <dgm:prSet custT="1"/>
      <dgm:spPr>
        <a:xfrm>
          <a:off x="4819502" y="4559933"/>
          <a:ext cx="1386771" cy="1386771"/>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fr-FR" sz="900" dirty="0">
              <a:solidFill>
                <a:sysClr val="window" lastClr="FFFFFF"/>
              </a:solidFill>
              <a:latin typeface="Arial"/>
              <a:ea typeface="+mn-ea"/>
              <a:cs typeface="+mn-cs"/>
            </a:rPr>
            <a:t>4- Il rencontre les membres de son CSI</a:t>
          </a:r>
        </a:p>
      </dgm:t>
    </dgm:pt>
    <dgm:pt modelId="{E73AF660-E3B4-47F9-8226-581D9FFE66CF}" type="parTrans" cxnId="{9CAD1593-4E28-4D1E-BF1F-7D12DF3FD1A4}">
      <dgm:prSet/>
      <dgm:spPr/>
      <dgm:t>
        <a:bodyPr/>
        <a:lstStyle/>
        <a:p>
          <a:endParaRPr lang="fr-FR"/>
        </a:p>
      </dgm:t>
    </dgm:pt>
    <dgm:pt modelId="{2FEA07F6-0586-47D3-B256-50C04ABB1395}" type="sibTrans" cxnId="{9CAD1593-4E28-4D1E-BF1F-7D12DF3FD1A4}">
      <dgm:prSet/>
      <dgm:spPr>
        <a:xfrm rot="10800000">
          <a:off x="4299162" y="5019301"/>
          <a:ext cx="367706" cy="468035"/>
        </a:xfrm>
        <a:prstGeom prst="rightArrow">
          <a:avLst>
            <a:gd name="adj1" fmla="val 60000"/>
            <a:gd name="adj2" fmla="val 50000"/>
          </a:avLst>
        </a:prstGeom>
        <a:solidFill>
          <a:srgbClr val="F07F09">
            <a:tint val="60000"/>
            <a:hueOff val="0"/>
            <a:satOff val="0"/>
            <a:lumOff val="0"/>
            <a:alphaOff val="0"/>
          </a:srgbClr>
        </a:solidFill>
        <a:ln>
          <a:noFill/>
        </a:ln>
        <a:effectLst/>
      </dgm:spPr>
      <dgm:t>
        <a:bodyPr/>
        <a:lstStyle/>
        <a:p>
          <a:pPr>
            <a:buNone/>
          </a:pPr>
          <a:endParaRPr lang="fr-FR">
            <a:solidFill>
              <a:sysClr val="window" lastClr="FFFFFF"/>
            </a:solidFill>
            <a:latin typeface="Arial"/>
            <a:ea typeface="+mn-ea"/>
            <a:cs typeface="+mn-cs"/>
          </a:endParaRPr>
        </a:p>
      </dgm:t>
    </dgm:pt>
    <dgm:pt modelId="{425BE6E6-7D75-4BFE-8D69-7E388CEBC816}">
      <dgm:prSet custT="1"/>
      <dgm:spPr>
        <a:xfrm>
          <a:off x="6116709" y="2933288"/>
          <a:ext cx="1386771" cy="1386771"/>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fr-FR" sz="900" dirty="0">
              <a:solidFill>
                <a:sysClr val="window" lastClr="FFFFFF"/>
              </a:solidFill>
              <a:latin typeface="Arial"/>
              <a:ea typeface="+mn-ea"/>
              <a:cs typeface="+mn-cs"/>
            </a:rPr>
            <a:t>3- Il remplit les deux premières pages du document CSI et l’envoie une semaine avant aux membres de son comité</a:t>
          </a:r>
        </a:p>
      </dgm:t>
    </dgm:pt>
    <dgm:pt modelId="{3F032002-C25F-4495-B8B8-B135710946CA}" type="parTrans" cxnId="{96504D1A-D2A0-4E8E-B245-6B4E83F177C0}">
      <dgm:prSet/>
      <dgm:spPr/>
      <dgm:t>
        <a:bodyPr/>
        <a:lstStyle/>
        <a:p>
          <a:endParaRPr lang="fr-FR"/>
        </a:p>
      </dgm:t>
    </dgm:pt>
    <dgm:pt modelId="{B4FE43D6-2F52-4536-B209-C0D28EB8D19A}" type="sibTrans" cxnId="{96504D1A-D2A0-4E8E-B245-6B4E83F177C0}">
      <dgm:prSet/>
      <dgm:spPr>
        <a:xfrm rot="7714286">
          <a:off x="5984126" y="4197842"/>
          <a:ext cx="367706" cy="468035"/>
        </a:xfrm>
        <a:prstGeom prst="rightArrow">
          <a:avLst>
            <a:gd name="adj1" fmla="val 60000"/>
            <a:gd name="adj2" fmla="val 50000"/>
          </a:avLst>
        </a:prstGeom>
        <a:solidFill>
          <a:srgbClr val="F07F09">
            <a:tint val="60000"/>
            <a:hueOff val="0"/>
            <a:satOff val="0"/>
            <a:lumOff val="0"/>
            <a:alphaOff val="0"/>
          </a:srgbClr>
        </a:solidFill>
        <a:ln>
          <a:noFill/>
        </a:ln>
        <a:effectLst/>
      </dgm:spPr>
      <dgm:t>
        <a:bodyPr/>
        <a:lstStyle/>
        <a:p>
          <a:pPr>
            <a:buNone/>
          </a:pPr>
          <a:endParaRPr lang="fr-FR">
            <a:solidFill>
              <a:sysClr val="window" lastClr="FFFFFF"/>
            </a:solidFill>
            <a:latin typeface="Arial"/>
            <a:ea typeface="+mn-ea"/>
            <a:cs typeface="+mn-cs"/>
          </a:endParaRPr>
        </a:p>
      </dgm:t>
    </dgm:pt>
    <dgm:pt modelId="{2F82B4FB-D3F3-4EF0-89D9-195266E7096D}">
      <dgm:prSet phldrT="[Texte]" custT="1"/>
      <dgm:spPr>
        <a:xfrm>
          <a:off x="5653741" y="904895"/>
          <a:ext cx="1386771" cy="1386771"/>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buNone/>
          </a:pPr>
          <a:r>
            <a:rPr lang="fr-FR" sz="900" dirty="0">
              <a:solidFill>
                <a:sysClr val="window" lastClr="FFFFFF"/>
              </a:solidFill>
              <a:latin typeface="Arial"/>
              <a:ea typeface="+mn-ea"/>
              <a:cs typeface="+mn-cs"/>
            </a:rPr>
            <a:t>2- Il contacte les membres de son CSI et son DT pour convenir d’un RDV (</a:t>
          </a:r>
          <a:r>
            <a:rPr lang="fr-FR" sz="900" dirty="0" err="1">
              <a:solidFill>
                <a:sysClr val="window" lastClr="FFFFFF"/>
              </a:solidFill>
              <a:latin typeface="Arial"/>
              <a:ea typeface="+mn-ea"/>
              <a:cs typeface="+mn-cs"/>
            </a:rPr>
            <a:t>Evento</a:t>
          </a:r>
          <a:r>
            <a:rPr lang="fr-FR" sz="900" dirty="0">
              <a:solidFill>
                <a:sysClr val="window" lastClr="FFFFFF"/>
              </a:solidFill>
              <a:latin typeface="Arial"/>
              <a:ea typeface="+mn-ea"/>
              <a:cs typeface="+mn-cs"/>
            </a:rPr>
            <a:t>)</a:t>
          </a:r>
        </a:p>
      </dgm:t>
    </dgm:pt>
    <dgm:pt modelId="{D2952F3E-2D9F-4460-BBAC-9AED4BFA589B}" type="parTrans" cxnId="{59D11B5A-DE11-4513-9165-931FBAF8BE48}">
      <dgm:prSet/>
      <dgm:spPr/>
      <dgm:t>
        <a:bodyPr/>
        <a:lstStyle/>
        <a:p>
          <a:endParaRPr lang="fr-FR"/>
        </a:p>
      </dgm:t>
    </dgm:pt>
    <dgm:pt modelId="{47496692-3CD8-4844-89B7-293CEC70B9C4}" type="sibTrans" cxnId="{59D11B5A-DE11-4513-9165-931FBAF8BE48}">
      <dgm:prSet/>
      <dgm:spPr>
        <a:xfrm rot="4628571">
          <a:off x="6392441" y="2368313"/>
          <a:ext cx="367706" cy="468035"/>
        </a:xfrm>
        <a:prstGeom prst="rightArrow">
          <a:avLst>
            <a:gd name="adj1" fmla="val 60000"/>
            <a:gd name="adj2" fmla="val 50000"/>
          </a:avLst>
        </a:prstGeom>
        <a:solidFill>
          <a:srgbClr val="F07F09">
            <a:tint val="60000"/>
            <a:hueOff val="0"/>
            <a:satOff val="0"/>
            <a:lumOff val="0"/>
            <a:alphaOff val="0"/>
          </a:srgbClr>
        </a:solidFill>
        <a:ln>
          <a:noFill/>
        </a:ln>
        <a:effectLst/>
      </dgm:spPr>
      <dgm:t>
        <a:bodyPr/>
        <a:lstStyle/>
        <a:p>
          <a:pPr>
            <a:buNone/>
          </a:pPr>
          <a:endParaRPr lang="fr-FR">
            <a:solidFill>
              <a:sysClr val="window" lastClr="FFFFFF"/>
            </a:solidFill>
            <a:latin typeface="Arial"/>
            <a:ea typeface="+mn-ea"/>
            <a:cs typeface="+mn-cs"/>
          </a:endParaRPr>
        </a:p>
      </dgm:t>
    </dgm:pt>
    <dgm:pt modelId="{2CCC9A98-FAC4-472A-9239-76E6A5BAA041}" type="pres">
      <dgm:prSet presAssocID="{69DFA074-8492-43CD-B227-C4DEE75C5EFD}" presName="cycle" presStyleCnt="0">
        <dgm:presLayoutVars>
          <dgm:dir/>
          <dgm:resizeHandles val="exact"/>
        </dgm:presLayoutVars>
      </dgm:prSet>
      <dgm:spPr/>
    </dgm:pt>
    <dgm:pt modelId="{83E05AC8-792B-4AF6-BBAC-A756C7D0C7E3}" type="pres">
      <dgm:prSet presAssocID="{4B08803F-FAE7-4127-A6E8-D678369120C0}" presName="node" presStyleLbl="node1" presStyleIdx="0" presStyleCnt="7">
        <dgm:presLayoutVars>
          <dgm:bulletEnabled val="1"/>
        </dgm:presLayoutVars>
      </dgm:prSet>
      <dgm:spPr/>
    </dgm:pt>
    <dgm:pt modelId="{CE3A19EE-93DF-4E3F-A8EA-59A6EACCBB8C}" type="pres">
      <dgm:prSet presAssocID="{FA18A352-53DB-4B20-A94A-CD3E5B442112}" presName="sibTrans" presStyleLbl="sibTrans2D1" presStyleIdx="0" presStyleCnt="7"/>
      <dgm:spPr/>
    </dgm:pt>
    <dgm:pt modelId="{8F768E35-DACC-4193-BA6B-7A2D78A2A622}" type="pres">
      <dgm:prSet presAssocID="{FA18A352-53DB-4B20-A94A-CD3E5B442112}" presName="connectorText" presStyleLbl="sibTrans2D1" presStyleIdx="0" presStyleCnt="7"/>
      <dgm:spPr/>
    </dgm:pt>
    <dgm:pt modelId="{F24D58A1-3515-4101-A976-E32250F90A54}" type="pres">
      <dgm:prSet presAssocID="{2F82B4FB-D3F3-4EF0-89D9-195266E7096D}" presName="node" presStyleLbl="node1" presStyleIdx="1" presStyleCnt="7">
        <dgm:presLayoutVars>
          <dgm:bulletEnabled val="1"/>
        </dgm:presLayoutVars>
      </dgm:prSet>
      <dgm:spPr/>
    </dgm:pt>
    <dgm:pt modelId="{73321C57-0CD7-477B-A8E8-CB1B6AF00DD7}" type="pres">
      <dgm:prSet presAssocID="{47496692-3CD8-4844-89B7-293CEC70B9C4}" presName="sibTrans" presStyleLbl="sibTrans2D1" presStyleIdx="1" presStyleCnt="7"/>
      <dgm:spPr/>
    </dgm:pt>
    <dgm:pt modelId="{BB9A0AA4-7C7A-4E6F-B24A-714490BCA035}" type="pres">
      <dgm:prSet presAssocID="{47496692-3CD8-4844-89B7-293CEC70B9C4}" presName="connectorText" presStyleLbl="sibTrans2D1" presStyleIdx="1" presStyleCnt="7"/>
      <dgm:spPr/>
    </dgm:pt>
    <dgm:pt modelId="{A139EE7A-0D2B-4475-834E-76F29C205935}" type="pres">
      <dgm:prSet presAssocID="{425BE6E6-7D75-4BFE-8D69-7E388CEBC816}" presName="node" presStyleLbl="node1" presStyleIdx="2" presStyleCnt="7">
        <dgm:presLayoutVars>
          <dgm:bulletEnabled val="1"/>
        </dgm:presLayoutVars>
      </dgm:prSet>
      <dgm:spPr/>
    </dgm:pt>
    <dgm:pt modelId="{AE9AF9C7-281E-4F71-8758-12E19F82CD77}" type="pres">
      <dgm:prSet presAssocID="{B4FE43D6-2F52-4536-B209-C0D28EB8D19A}" presName="sibTrans" presStyleLbl="sibTrans2D1" presStyleIdx="2" presStyleCnt="7"/>
      <dgm:spPr/>
    </dgm:pt>
    <dgm:pt modelId="{021EA38F-4A63-4DE9-9FB3-4CB0DAB47E43}" type="pres">
      <dgm:prSet presAssocID="{B4FE43D6-2F52-4536-B209-C0D28EB8D19A}" presName="connectorText" presStyleLbl="sibTrans2D1" presStyleIdx="2" presStyleCnt="7"/>
      <dgm:spPr/>
    </dgm:pt>
    <dgm:pt modelId="{5A536709-CF90-43D2-A4F9-595C843841DF}" type="pres">
      <dgm:prSet presAssocID="{A3412E00-7792-4F1E-A55E-62F14BC67C00}" presName="node" presStyleLbl="node1" presStyleIdx="3" presStyleCnt="7">
        <dgm:presLayoutVars>
          <dgm:bulletEnabled val="1"/>
        </dgm:presLayoutVars>
      </dgm:prSet>
      <dgm:spPr/>
    </dgm:pt>
    <dgm:pt modelId="{074B7FA8-2232-4A58-B1EC-952F49D80B6D}" type="pres">
      <dgm:prSet presAssocID="{2FEA07F6-0586-47D3-B256-50C04ABB1395}" presName="sibTrans" presStyleLbl="sibTrans2D1" presStyleIdx="3" presStyleCnt="7"/>
      <dgm:spPr/>
    </dgm:pt>
    <dgm:pt modelId="{80B49DAD-3C1A-4DCA-8A1B-A7498D193110}" type="pres">
      <dgm:prSet presAssocID="{2FEA07F6-0586-47D3-B256-50C04ABB1395}" presName="connectorText" presStyleLbl="sibTrans2D1" presStyleIdx="3" presStyleCnt="7"/>
      <dgm:spPr/>
    </dgm:pt>
    <dgm:pt modelId="{AB7DF441-9623-4D88-9438-24682AC67912}" type="pres">
      <dgm:prSet presAssocID="{D4849B22-4B15-40E3-B42D-3F1CCA40B0D3}" presName="node" presStyleLbl="node1" presStyleIdx="4" presStyleCnt="7">
        <dgm:presLayoutVars>
          <dgm:bulletEnabled val="1"/>
        </dgm:presLayoutVars>
      </dgm:prSet>
      <dgm:spPr/>
    </dgm:pt>
    <dgm:pt modelId="{149C8DCC-2140-4B33-B518-1EEF04AD4D3F}" type="pres">
      <dgm:prSet presAssocID="{9EC41835-8777-4055-B916-60F84F2C58C0}" presName="sibTrans" presStyleLbl="sibTrans2D1" presStyleIdx="4" presStyleCnt="7"/>
      <dgm:spPr/>
    </dgm:pt>
    <dgm:pt modelId="{3A952335-63C1-4500-BDB4-E737E90BB732}" type="pres">
      <dgm:prSet presAssocID="{9EC41835-8777-4055-B916-60F84F2C58C0}" presName="connectorText" presStyleLbl="sibTrans2D1" presStyleIdx="4" presStyleCnt="7"/>
      <dgm:spPr/>
    </dgm:pt>
    <dgm:pt modelId="{AAD6F266-7DCA-4EBC-AA5C-E9C6726EC6CC}" type="pres">
      <dgm:prSet presAssocID="{319BD1DE-A441-480F-A133-1DFA3C3D7F88}" presName="node" presStyleLbl="node1" presStyleIdx="5" presStyleCnt="7">
        <dgm:presLayoutVars>
          <dgm:bulletEnabled val="1"/>
        </dgm:presLayoutVars>
      </dgm:prSet>
      <dgm:spPr/>
    </dgm:pt>
    <dgm:pt modelId="{E44800ED-9901-4639-9A48-320EDA2DA9D4}" type="pres">
      <dgm:prSet presAssocID="{92EC733D-A048-4760-915A-2FA777EE60CB}" presName="sibTrans" presStyleLbl="sibTrans2D1" presStyleIdx="5" presStyleCnt="7"/>
      <dgm:spPr/>
    </dgm:pt>
    <dgm:pt modelId="{32F83C81-07CF-4DBF-8294-0B309B99F04E}" type="pres">
      <dgm:prSet presAssocID="{92EC733D-A048-4760-915A-2FA777EE60CB}" presName="connectorText" presStyleLbl="sibTrans2D1" presStyleIdx="5" presStyleCnt="7"/>
      <dgm:spPr/>
    </dgm:pt>
    <dgm:pt modelId="{2DEF9D7E-E57D-47EE-A4DF-4BA2C8AB4B7D}" type="pres">
      <dgm:prSet presAssocID="{316C8701-95CE-4E20-A818-C719E84CE727}" presName="node" presStyleLbl="node1" presStyleIdx="6" presStyleCnt="7">
        <dgm:presLayoutVars>
          <dgm:bulletEnabled val="1"/>
        </dgm:presLayoutVars>
      </dgm:prSet>
      <dgm:spPr/>
    </dgm:pt>
    <dgm:pt modelId="{88A5F7C9-F4E0-4FF3-9A36-556F1D738CED}" type="pres">
      <dgm:prSet presAssocID="{5E3A8ADE-8D7E-4C19-9E64-7D2F7D8AE789}" presName="sibTrans" presStyleLbl="sibTrans2D1" presStyleIdx="6" presStyleCnt="7"/>
      <dgm:spPr/>
    </dgm:pt>
    <dgm:pt modelId="{989935B9-8C0A-4CEB-8EF0-20EC05F71B10}" type="pres">
      <dgm:prSet presAssocID="{5E3A8ADE-8D7E-4C19-9E64-7D2F7D8AE789}" presName="connectorText" presStyleLbl="sibTrans2D1" presStyleIdx="6" presStyleCnt="7"/>
      <dgm:spPr/>
    </dgm:pt>
  </dgm:ptLst>
  <dgm:cxnLst>
    <dgm:cxn modelId="{4496F901-8452-4B1D-873D-C23ECCE3933D}" type="presOf" srcId="{47496692-3CD8-4844-89B7-293CEC70B9C4}" destId="{BB9A0AA4-7C7A-4E6F-B24A-714490BCA035}" srcOrd="1" destOrd="0" presId="urn:microsoft.com/office/officeart/2005/8/layout/cycle2"/>
    <dgm:cxn modelId="{96504D1A-D2A0-4E8E-B245-6B4E83F177C0}" srcId="{69DFA074-8492-43CD-B227-C4DEE75C5EFD}" destId="{425BE6E6-7D75-4BFE-8D69-7E388CEBC816}" srcOrd="2" destOrd="0" parTransId="{3F032002-C25F-4495-B8B8-B135710946CA}" sibTransId="{B4FE43D6-2F52-4536-B209-C0D28EB8D19A}"/>
    <dgm:cxn modelId="{FC69BE28-4D42-4CD3-B208-3E532242D5E5}" type="presOf" srcId="{2FEA07F6-0586-47D3-B256-50C04ABB1395}" destId="{80B49DAD-3C1A-4DCA-8A1B-A7498D193110}" srcOrd="1" destOrd="0" presId="urn:microsoft.com/office/officeart/2005/8/layout/cycle2"/>
    <dgm:cxn modelId="{6BACA92A-7D4C-4CD1-A570-C93E832B3AE0}" srcId="{69DFA074-8492-43CD-B227-C4DEE75C5EFD}" destId="{319BD1DE-A441-480F-A133-1DFA3C3D7F88}" srcOrd="5" destOrd="0" parTransId="{D87A9BC8-26B8-420D-8FD2-C3B764FC713E}" sibTransId="{92EC733D-A048-4760-915A-2FA777EE60CB}"/>
    <dgm:cxn modelId="{D5D1642C-30F5-42D2-AAE1-467EB08E9A3F}" type="presOf" srcId="{FA18A352-53DB-4B20-A94A-CD3E5B442112}" destId="{CE3A19EE-93DF-4E3F-A8EA-59A6EACCBB8C}" srcOrd="0" destOrd="0" presId="urn:microsoft.com/office/officeart/2005/8/layout/cycle2"/>
    <dgm:cxn modelId="{3E9ED65D-228A-469E-8C66-CB117A11BD3B}" srcId="{69DFA074-8492-43CD-B227-C4DEE75C5EFD}" destId="{316C8701-95CE-4E20-A818-C719E84CE727}" srcOrd="6" destOrd="0" parTransId="{FA9C43C4-77AB-41BD-8E01-1C5FAF08001C}" sibTransId="{5E3A8ADE-8D7E-4C19-9E64-7D2F7D8AE789}"/>
    <dgm:cxn modelId="{94E51A42-D69A-4D11-9C9A-EE2777481234}" srcId="{69DFA074-8492-43CD-B227-C4DEE75C5EFD}" destId="{4B08803F-FAE7-4127-A6E8-D678369120C0}" srcOrd="0" destOrd="0" parTransId="{027BB703-BD54-4AD1-8FA5-8C69E866AF1C}" sibTransId="{FA18A352-53DB-4B20-A94A-CD3E5B442112}"/>
    <dgm:cxn modelId="{88D2E744-25C6-406C-B4CF-C9DB6CCB28CF}" type="presOf" srcId="{69DFA074-8492-43CD-B227-C4DEE75C5EFD}" destId="{2CCC9A98-FAC4-472A-9239-76E6A5BAA041}" srcOrd="0" destOrd="0" presId="urn:microsoft.com/office/officeart/2005/8/layout/cycle2"/>
    <dgm:cxn modelId="{2FDAC973-42AA-4A06-BA74-8D58550DAB4B}" type="presOf" srcId="{2FEA07F6-0586-47D3-B256-50C04ABB1395}" destId="{074B7FA8-2232-4A58-B1EC-952F49D80B6D}" srcOrd="0" destOrd="0" presId="urn:microsoft.com/office/officeart/2005/8/layout/cycle2"/>
    <dgm:cxn modelId="{59D11B5A-DE11-4513-9165-931FBAF8BE48}" srcId="{69DFA074-8492-43CD-B227-C4DEE75C5EFD}" destId="{2F82B4FB-D3F3-4EF0-89D9-195266E7096D}" srcOrd="1" destOrd="0" parTransId="{D2952F3E-2D9F-4460-BBAC-9AED4BFA589B}" sibTransId="{47496692-3CD8-4844-89B7-293CEC70B9C4}"/>
    <dgm:cxn modelId="{E69EE780-413C-49CC-8968-F3F3FB1CBC7F}" type="presOf" srcId="{92EC733D-A048-4760-915A-2FA777EE60CB}" destId="{32F83C81-07CF-4DBF-8294-0B309B99F04E}" srcOrd="1" destOrd="0" presId="urn:microsoft.com/office/officeart/2005/8/layout/cycle2"/>
    <dgm:cxn modelId="{4F7DCF81-EA48-4442-89FC-13CAB9F9F25F}" type="presOf" srcId="{9EC41835-8777-4055-B916-60F84F2C58C0}" destId="{149C8DCC-2140-4B33-B518-1EEF04AD4D3F}" srcOrd="0" destOrd="0" presId="urn:microsoft.com/office/officeart/2005/8/layout/cycle2"/>
    <dgm:cxn modelId="{2D7CF789-6162-4B8A-A82C-CE7C03BEC654}" type="presOf" srcId="{9EC41835-8777-4055-B916-60F84F2C58C0}" destId="{3A952335-63C1-4500-BDB4-E737E90BB732}" srcOrd="1" destOrd="0" presId="urn:microsoft.com/office/officeart/2005/8/layout/cycle2"/>
    <dgm:cxn modelId="{04B0A091-2EA2-4E84-8E08-19409CA8D9F7}" type="presOf" srcId="{425BE6E6-7D75-4BFE-8D69-7E388CEBC816}" destId="{A139EE7A-0D2B-4475-834E-76F29C205935}" srcOrd="0" destOrd="0" presId="urn:microsoft.com/office/officeart/2005/8/layout/cycle2"/>
    <dgm:cxn modelId="{9CAD1593-4E28-4D1E-BF1F-7D12DF3FD1A4}" srcId="{69DFA074-8492-43CD-B227-C4DEE75C5EFD}" destId="{A3412E00-7792-4F1E-A55E-62F14BC67C00}" srcOrd="3" destOrd="0" parTransId="{E73AF660-E3B4-47F9-8226-581D9FFE66CF}" sibTransId="{2FEA07F6-0586-47D3-B256-50C04ABB1395}"/>
    <dgm:cxn modelId="{2176E9A2-B0CD-43D5-A0EE-DB1056E9BADF}" type="presOf" srcId="{316C8701-95CE-4E20-A818-C719E84CE727}" destId="{2DEF9D7E-E57D-47EE-A4DF-4BA2C8AB4B7D}" srcOrd="0" destOrd="0" presId="urn:microsoft.com/office/officeart/2005/8/layout/cycle2"/>
    <dgm:cxn modelId="{261476AB-B194-468C-BCDC-411C4233187D}" type="presOf" srcId="{5E3A8ADE-8D7E-4C19-9E64-7D2F7D8AE789}" destId="{88A5F7C9-F4E0-4FF3-9A36-556F1D738CED}" srcOrd="0" destOrd="0" presId="urn:microsoft.com/office/officeart/2005/8/layout/cycle2"/>
    <dgm:cxn modelId="{B75811B3-FA93-4572-BA5E-8211E0FD62A3}" type="presOf" srcId="{2F82B4FB-D3F3-4EF0-89D9-195266E7096D}" destId="{F24D58A1-3515-4101-A976-E32250F90A54}" srcOrd="0" destOrd="0" presId="urn:microsoft.com/office/officeart/2005/8/layout/cycle2"/>
    <dgm:cxn modelId="{E1970FB6-725C-4B51-A9CB-9F311F4EE18E}" type="presOf" srcId="{B4FE43D6-2F52-4536-B209-C0D28EB8D19A}" destId="{021EA38F-4A63-4DE9-9FB3-4CB0DAB47E43}" srcOrd="1" destOrd="0" presId="urn:microsoft.com/office/officeart/2005/8/layout/cycle2"/>
    <dgm:cxn modelId="{DD7055B7-9063-4347-9006-167E3B70C84A}" type="presOf" srcId="{4B08803F-FAE7-4127-A6E8-D678369120C0}" destId="{83E05AC8-792B-4AF6-BBAC-A756C7D0C7E3}" srcOrd="0" destOrd="0" presId="urn:microsoft.com/office/officeart/2005/8/layout/cycle2"/>
    <dgm:cxn modelId="{E900C1C4-ECB8-4C84-8613-84033B1E4597}" type="presOf" srcId="{B4FE43D6-2F52-4536-B209-C0D28EB8D19A}" destId="{AE9AF9C7-281E-4F71-8758-12E19F82CD77}" srcOrd="0" destOrd="0" presId="urn:microsoft.com/office/officeart/2005/8/layout/cycle2"/>
    <dgm:cxn modelId="{227383CD-141A-446B-A16C-869058AF2BBD}" srcId="{69DFA074-8492-43CD-B227-C4DEE75C5EFD}" destId="{D4849B22-4B15-40E3-B42D-3F1CCA40B0D3}" srcOrd="4" destOrd="0" parTransId="{1F0984F0-E58E-453D-B85A-8867EC5DA13A}" sibTransId="{9EC41835-8777-4055-B916-60F84F2C58C0}"/>
    <dgm:cxn modelId="{FD38F1E0-CD4A-47B7-8846-E4A4D519502E}" type="presOf" srcId="{5E3A8ADE-8D7E-4C19-9E64-7D2F7D8AE789}" destId="{989935B9-8C0A-4CEB-8EF0-20EC05F71B10}" srcOrd="1" destOrd="0" presId="urn:microsoft.com/office/officeart/2005/8/layout/cycle2"/>
    <dgm:cxn modelId="{F9E3A4E5-E092-4046-8F09-A76E1678D764}" type="presOf" srcId="{FA18A352-53DB-4B20-A94A-CD3E5B442112}" destId="{8F768E35-DACC-4193-BA6B-7A2D78A2A622}" srcOrd="1" destOrd="0" presId="urn:microsoft.com/office/officeart/2005/8/layout/cycle2"/>
    <dgm:cxn modelId="{2B79AEE5-B015-4B97-84B4-1A0B69C564AA}" type="presOf" srcId="{92EC733D-A048-4760-915A-2FA777EE60CB}" destId="{E44800ED-9901-4639-9A48-320EDA2DA9D4}" srcOrd="0" destOrd="0" presId="urn:microsoft.com/office/officeart/2005/8/layout/cycle2"/>
    <dgm:cxn modelId="{5FF6BCED-91DC-46D0-8C17-CF4632913C1E}" type="presOf" srcId="{D4849B22-4B15-40E3-B42D-3F1CCA40B0D3}" destId="{AB7DF441-9623-4D88-9438-24682AC67912}" srcOrd="0" destOrd="0" presId="urn:microsoft.com/office/officeart/2005/8/layout/cycle2"/>
    <dgm:cxn modelId="{7656DCEF-5290-4088-B3A6-42EC4E909424}" type="presOf" srcId="{47496692-3CD8-4844-89B7-293CEC70B9C4}" destId="{73321C57-0CD7-477B-A8E8-CB1B6AF00DD7}" srcOrd="0" destOrd="0" presId="urn:microsoft.com/office/officeart/2005/8/layout/cycle2"/>
    <dgm:cxn modelId="{A92BEBF1-8B9B-437D-8569-A1CE9E624514}" type="presOf" srcId="{A3412E00-7792-4F1E-A55E-62F14BC67C00}" destId="{5A536709-CF90-43D2-A4F9-595C843841DF}" srcOrd="0" destOrd="0" presId="urn:microsoft.com/office/officeart/2005/8/layout/cycle2"/>
    <dgm:cxn modelId="{A4CFABF3-FD83-4CEB-B25D-ECE2F475412E}" type="presOf" srcId="{319BD1DE-A441-480F-A133-1DFA3C3D7F88}" destId="{AAD6F266-7DCA-4EBC-AA5C-E9C6726EC6CC}" srcOrd="0" destOrd="0" presId="urn:microsoft.com/office/officeart/2005/8/layout/cycle2"/>
    <dgm:cxn modelId="{FE6537F3-5653-4912-8E34-D5BA74DBA1A3}" type="presParOf" srcId="{2CCC9A98-FAC4-472A-9239-76E6A5BAA041}" destId="{83E05AC8-792B-4AF6-BBAC-A756C7D0C7E3}" srcOrd="0" destOrd="0" presId="urn:microsoft.com/office/officeart/2005/8/layout/cycle2"/>
    <dgm:cxn modelId="{8F9B1757-823B-4DDF-A46F-1C93AFE79AE1}" type="presParOf" srcId="{2CCC9A98-FAC4-472A-9239-76E6A5BAA041}" destId="{CE3A19EE-93DF-4E3F-A8EA-59A6EACCBB8C}" srcOrd="1" destOrd="0" presId="urn:microsoft.com/office/officeart/2005/8/layout/cycle2"/>
    <dgm:cxn modelId="{DBE6E64D-42A4-4B58-8E43-E5BA5DA0BF75}" type="presParOf" srcId="{CE3A19EE-93DF-4E3F-A8EA-59A6EACCBB8C}" destId="{8F768E35-DACC-4193-BA6B-7A2D78A2A622}" srcOrd="0" destOrd="0" presId="urn:microsoft.com/office/officeart/2005/8/layout/cycle2"/>
    <dgm:cxn modelId="{08A340CC-A1BA-4614-8B0A-5927FC9E3933}" type="presParOf" srcId="{2CCC9A98-FAC4-472A-9239-76E6A5BAA041}" destId="{F24D58A1-3515-4101-A976-E32250F90A54}" srcOrd="2" destOrd="0" presId="urn:microsoft.com/office/officeart/2005/8/layout/cycle2"/>
    <dgm:cxn modelId="{4E4EEAF7-E0B2-40C2-AA77-6F9264581748}" type="presParOf" srcId="{2CCC9A98-FAC4-472A-9239-76E6A5BAA041}" destId="{73321C57-0CD7-477B-A8E8-CB1B6AF00DD7}" srcOrd="3" destOrd="0" presId="urn:microsoft.com/office/officeart/2005/8/layout/cycle2"/>
    <dgm:cxn modelId="{B46E6A3B-39A2-4A8F-A334-B603A94AD083}" type="presParOf" srcId="{73321C57-0CD7-477B-A8E8-CB1B6AF00DD7}" destId="{BB9A0AA4-7C7A-4E6F-B24A-714490BCA035}" srcOrd="0" destOrd="0" presId="urn:microsoft.com/office/officeart/2005/8/layout/cycle2"/>
    <dgm:cxn modelId="{6E80CE4D-A84B-466D-9392-B9961CD96E39}" type="presParOf" srcId="{2CCC9A98-FAC4-472A-9239-76E6A5BAA041}" destId="{A139EE7A-0D2B-4475-834E-76F29C205935}" srcOrd="4" destOrd="0" presId="urn:microsoft.com/office/officeart/2005/8/layout/cycle2"/>
    <dgm:cxn modelId="{ED683F78-23CF-4C9E-9E49-E30E6168F15F}" type="presParOf" srcId="{2CCC9A98-FAC4-472A-9239-76E6A5BAA041}" destId="{AE9AF9C7-281E-4F71-8758-12E19F82CD77}" srcOrd="5" destOrd="0" presId="urn:microsoft.com/office/officeart/2005/8/layout/cycle2"/>
    <dgm:cxn modelId="{D26309FF-6968-4DCA-95B8-F6E8FB371E0F}" type="presParOf" srcId="{AE9AF9C7-281E-4F71-8758-12E19F82CD77}" destId="{021EA38F-4A63-4DE9-9FB3-4CB0DAB47E43}" srcOrd="0" destOrd="0" presId="urn:microsoft.com/office/officeart/2005/8/layout/cycle2"/>
    <dgm:cxn modelId="{B995F981-38D4-4AD7-BE9A-295AF679C9EF}" type="presParOf" srcId="{2CCC9A98-FAC4-472A-9239-76E6A5BAA041}" destId="{5A536709-CF90-43D2-A4F9-595C843841DF}" srcOrd="6" destOrd="0" presId="urn:microsoft.com/office/officeart/2005/8/layout/cycle2"/>
    <dgm:cxn modelId="{4805B348-C6D3-414A-B5E0-7FAFDF0A95F0}" type="presParOf" srcId="{2CCC9A98-FAC4-472A-9239-76E6A5BAA041}" destId="{074B7FA8-2232-4A58-B1EC-952F49D80B6D}" srcOrd="7" destOrd="0" presId="urn:microsoft.com/office/officeart/2005/8/layout/cycle2"/>
    <dgm:cxn modelId="{516706E8-1358-4B96-ADFD-9C93C30F9E66}" type="presParOf" srcId="{074B7FA8-2232-4A58-B1EC-952F49D80B6D}" destId="{80B49DAD-3C1A-4DCA-8A1B-A7498D193110}" srcOrd="0" destOrd="0" presId="urn:microsoft.com/office/officeart/2005/8/layout/cycle2"/>
    <dgm:cxn modelId="{FE1EC65B-853B-4341-BBAD-D2F637C55F5F}" type="presParOf" srcId="{2CCC9A98-FAC4-472A-9239-76E6A5BAA041}" destId="{AB7DF441-9623-4D88-9438-24682AC67912}" srcOrd="8" destOrd="0" presId="urn:microsoft.com/office/officeart/2005/8/layout/cycle2"/>
    <dgm:cxn modelId="{60DFC188-0AB2-4500-874D-4145C4A44F83}" type="presParOf" srcId="{2CCC9A98-FAC4-472A-9239-76E6A5BAA041}" destId="{149C8DCC-2140-4B33-B518-1EEF04AD4D3F}" srcOrd="9" destOrd="0" presId="urn:microsoft.com/office/officeart/2005/8/layout/cycle2"/>
    <dgm:cxn modelId="{8FE3C56E-C5F8-4AB1-9323-99DF7771F530}" type="presParOf" srcId="{149C8DCC-2140-4B33-B518-1EEF04AD4D3F}" destId="{3A952335-63C1-4500-BDB4-E737E90BB732}" srcOrd="0" destOrd="0" presId="urn:microsoft.com/office/officeart/2005/8/layout/cycle2"/>
    <dgm:cxn modelId="{1CA978AD-07FB-4794-A5C6-258D57A8473D}" type="presParOf" srcId="{2CCC9A98-FAC4-472A-9239-76E6A5BAA041}" destId="{AAD6F266-7DCA-4EBC-AA5C-E9C6726EC6CC}" srcOrd="10" destOrd="0" presId="urn:microsoft.com/office/officeart/2005/8/layout/cycle2"/>
    <dgm:cxn modelId="{2C42ED85-0638-42C7-8BBF-FA7B86327B4E}" type="presParOf" srcId="{2CCC9A98-FAC4-472A-9239-76E6A5BAA041}" destId="{E44800ED-9901-4639-9A48-320EDA2DA9D4}" srcOrd="11" destOrd="0" presId="urn:microsoft.com/office/officeart/2005/8/layout/cycle2"/>
    <dgm:cxn modelId="{EA9C8BB1-CA0E-44F4-8162-51492D6AB0CD}" type="presParOf" srcId="{E44800ED-9901-4639-9A48-320EDA2DA9D4}" destId="{32F83C81-07CF-4DBF-8294-0B309B99F04E}" srcOrd="0" destOrd="0" presId="urn:microsoft.com/office/officeart/2005/8/layout/cycle2"/>
    <dgm:cxn modelId="{83D5E5FC-BAE5-4B65-9F2A-1FB8C9F2A91F}" type="presParOf" srcId="{2CCC9A98-FAC4-472A-9239-76E6A5BAA041}" destId="{2DEF9D7E-E57D-47EE-A4DF-4BA2C8AB4B7D}" srcOrd="12" destOrd="0" presId="urn:microsoft.com/office/officeart/2005/8/layout/cycle2"/>
    <dgm:cxn modelId="{EA859455-212B-4245-B2D2-58F1D78EAE16}" type="presParOf" srcId="{2CCC9A98-FAC4-472A-9239-76E6A5BAA041}" destId="{88A5F7C9-F4E0-4FF3-9A36-556F1D738CED}" srcOrd="13" destOrd="0" presId="urn:microsoft.com/office/officeart/2005/8/layout/cycle2"/>
    <dgm:cxn modelId="{170AFDCD-3377-433E-8B08-822EBFDED3F5}" type="presParOf" srcId="{88A5F7C9-F4E0-4FF3-9A36-556F1D738CED}" destId="{989935B9-8C0A-4CEB-8EF0-20EC05F71B10}"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E05AC8-792B-4AF6-BBAC-A756C7D0C7E3}">
      <dsp:nvSpPr>
        <dsp:cNvPr id="0" name=""/>
        <dsp:cNvSpPr/>
      </dsp:nvSpPr>
      <dsp:spPr>
        <a:xfrm>
          <a:off x="3619777" y="153"/>
          <a:ext cx="1330739" cy="1330739"/>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fr-FR" sz="900" kern="1200" dirty="0">
              <a:solidFill>
                <a:sysClr val="window" lastClr="FFFFFF"/>
              </a:solidFill>
              <a:latin typeface="Arial"/>
              <a:ea typeface="+mn-ea"/>
              <a:cs typeface="+mn-cs"/>
            </a:rPr>
            <a:t>1- Le doctorant reçoit les instructions de l’ED SHPT et le formulaire CSI</a:t>
          </a:r>
        </a:p>
      </dsp:txBody>
      <dsp:txXfrm>
        <a:off x="3814659" y="195035"/>
        <a:ext cx="940975" cy="940975"/>
      </dsp:txXfrm>
    </dsp:sp>
    <dsp:sp modelId="{CE3A19EE-93DF-4E3F-A8EA-59A6EACCBB8C}">
      <dsp:nvSpPr>
        <dsp:cNvPr id="0" name=""/>
        <dsp:cNvSpPr/>
      </dsp:nvSpPr>
      <dsp:spPr>
        <a:xfrm rot="1542857">
          <a:off x="4999761" y="870542"/>
          <a:ext cx="354844" cy="449124"/>
        </a:xfrm>
        <a:prstGeom prst="rightArrow">
          <a:avLst>
            <a:gd name="adj1" fmla="val 60000"/>
            <a:gd name="adj2" fmla="val 50000"/>
          </a:avLst>
        </a:prstGeom>
        <a:solidFill>
          <a:srgbClr val="F07F09">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solidFill>
              <a:sysClr val="window" lastClr="FFFFFF"/>
            </a:solidFill>
            <a:latin typeface="Arial"/>
            <a:ea typeface="+mn-ea"/>
            <a:cs typeface="+mn-cs"/>
          </a:endParaRPr>
        </a:p>
      </dsp:txBody>
      <dsp:txXfrm>
        <a:off x="5005032" y="937273"/>
        <a:ext cx="248391" cy="269474"/>
      </dsp:txXfrm>
    </dsp:sp>
    <dsp:sp modelId="{F24D58A1-3515-4101-A976-E32250F90A54}">
      <dsp:nvSpPr>
        <dsp:cNvPr id="0" name=""/>
        <dsp:cNvSpPr/>
      </dsp:nvSpPr>
      <dsp:spPr>
        <a:xfrm>
          <a:off x="5421947" y="868032"/>
          <a:ext cx="1330739" cy="1330739"/>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fr-FR" sz="900" kern="1200" dirty="0">
              <a:solidFill>
                <a:sysClr val="window" lastClr="FFFFFF"/>
              </a:solidFill>
              <a:latin typeface="Arial"/>
              <a:ea typeface="+mn-ea"/>
              <a:cs typeface="+mn-cs"/>
            </a:rPr>
            <a:t>2- Il contacte les membres de son CSI et son DT pour convenir d’un RDV (</a:t>
          </a:r>
          <a:r>
            <a:rPr lang="fr-FR" sz="900" kern="1200" dirty="0" err="1">
              <a:solidFill>
                <a:sysClr val="window" lastClr="FFFFFF"/>
              </a:solidFill>
              <a:latin typeface="Arial"/>
              <a:ea typeface="+mn-ea"/>
              <a:cs typeface="+mn-cs"/>
            </a:rPr>
            <a:t>Evento</a:t>
          </a:r>
          <a:r>
            <a:rPr lang="fr-FR" sz="900" kern="1200" dirty="0">
              <a:solidFill>
                <a:sysClr val="window" lastClr="FFFFFF"/>
              </a:solidFill>
              <a:latin typeface="Arial"/>
              <a:ea typeface="+mn-ea"/>
              <a:cs typeface="+mn-cs"/>
            </a:rPr>
            <a:t>)</a:t>
          </a:r>
        </a:p>
      </dsp:txBody>
      <dsp:txXfrm>
        <a:off x="5616829" y="1062914"/>
        <a:ext cx="940975" cy="940975"/>
      </dsp:txXfrm>
    </dsp:sp>
    <dsp:sp modelId="{73321C57-0CD7-477B-A8E8-CB1B6AF00DD7}">
      <dsp:nvSpPr>
        <dsp:cNvPr id="0" name=""/>
        <dsp:cNvSpPr/>
      </dsp:nvSpPr>
      <dsp:spPr>
        <a:xfrm rot="4628571">
          <a:off x="6130209" y="2274102"/>
          <a:ext cx="354844" cy="449124"/>
        </a:xfrm>
        <a:prstGeom prst="rightArrow">
          <a:avLst>
            <a:gd name="adj1" fmla="val 60000"/>
            <a:gd name="adj2" fmla="val 50000"/>
          </a:avLst>
        </a:prstGeom>
        <a:solidFill>
          <a:srgbClr val="F07F09">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solidFill>
              <a:sysClr val="window" lastClr="FFFFFF"/>
            </a:solidFill>
            <a:latin typeface="Arial"/>
            <a:ea typeface="+mn-ea"/>
            <a:cs typeface="+mn-cs"/>
          </a:endParaRPr>
        </a:p>
      </dsp:txBody>
      <dsp:txXfrm>
        <a:off x="6171591" y="2312035"/>
        <a:ext cx="248391" cy="269474"/>
      </dsp:txXfrm>
    </dsp:sp>
    <dsp:sp modelId="{A139EE7A-0D2B-4475-834E-76F29C205935}">
      <dsp:nvSpPr>
        <dsp:cNvPr id="0" name=""/>
        <dsp:cNvSpPr/>
      </dsp:nvSpPr>
      <dsp:spPr>
        <a:xfrm>
          <a:off x="5867046" y="2818139"/>
          <a:ext cx="1330739" cy="1330739"/>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fr-FR" sz="900" kern="1200" dirty="0">
              <a:solidFill>
                <a:sysClr val="window" lastClr="FFFFFF"/>
              </a:solidFill>
              <a:latin typeface="Arial"/>
              <a:ea typeface="+mn-ea"/>
              <a:cs typeface="+mn-cs"/>
            </a:rPr>
            <a:t>3- Il remplit les deux premières pages du document CSI et l’envoie une semaine avant aux membres de son comité</a:t>
          </a:r>
        </a:p>
      </dsp:txBody>
      <dsp:txXfrm>
        <a:off x="6061928" y="3013021"/>
        <a:ext cx="940975" cy="940975"/>
      </dsp:txXfrm>
    </dsp:sp>
    <dsp:sp modelId="{AE9AF9C7-281E-4F71-8758-12E19F82CD77}">
      <dsp:nvSpPr>
        <dsp:cNvPr id="0" name=""/>
        <dsp:cNvSpPr/>
      </dsp:nvSpPr>
      <dsp:spPr>
        <a:xfrm rot="7714286">
          <a:off x="5737685" y="4033027"/>
          <a:ext cx="354844" cy="449124"/>
        </a:xfrm>
        <a:prstGeom prst="rightArrow">
          <a:avLst>
            <a:gd name="adj1" fmla="val 60000"/>
            <a:gd name="adj2" fmla="val 50000"/>
          </a:avLst>
        </a:prstGeom>
        <a:solidFill>
          <a:srgbClr val="F07F09">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solidFill>
              <a:sysClr val="window" lastClr="FFFFFF"/>
            </a:solidFill>
            <a:latin typeface="Arial"/>
            <a:ea typeface="+mn-ea"/>
            <a:cs typeface="+mn-cs"/>
          </a:endParaRPr>
        </a:p>
      </dsp:txBody>
      <dsp:txXfrm rot="10800000">
        <a:off x="5824098" y="4081238"/>
        <a:ext cx="248391" cy="269474"/>
      </dsp:txXfrm>
    </dsp:sp>
    <dsp:sp modelId="{5A536709-CF90-43D2-A4F9-595C843841DF}">
      <dsp:nvSpPr>
        <dsp:cNvPr id="0" name=""/>
        <dsp:cNvSpPr/>
      </dsp:nvSpPr>
      <dsp:spPr>
        <a:xfrm>
          <a:off x="4619906" y="4382003"/>
          <a:ext cx="1330739" cy="1330739"/>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fr-FR" sz="900" kern="1200" dirty="0">
              <a:solidFill>
                <a:sysClr val="window" lastClr="FFFFFF"/>
              </a:solidFill>
              <a:latin typeface="Arial"/>
              <a:ea typeface="+mn-ea"/>
              <a:cs typeface="+mn-cs"/>
            </a:rPr>
            <a:t>4- Il rencontre les membres de son CSI</a:t>
          </a:r>
        </a:p>
      </dsp:txBody>
      <dsp:txXfrm>
        <a:off x="4814788" y="4576885"/>
        <a:ext cx="940975" cy="940975"/>
      </dsp:txXfrm>
    </dsp:sp>
    <dsp:sp modelId="{074B7FA8-2232-4A58-B1EC-952F49D80B6D}">
      <dsp:nvSpPr>
        <dsp:cNvPr id="0" name=""/>
        <dsp:cNvSpPr/>
      </dsp:nvSpPr>
      <dsp:spPr>
        <a:xfrm rot="10800000">
          <a:off x="4117767" y="4822810"/>
          <a:ext cx="354844" cy="449124"/>
        </a:xfrm>
        <a:prstGeom prst="rightArrow">
          <a:avLst>
            <a:gd name="adj1" fmla="val 60000"/>
            <a:gd name="adj2" fmla="val 50000"/>
          </a:avLst>
        </a:prstGeom>
        <a:solidFill>
          <a:srgbClr val="F07F09">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solidFill>
              <a:sysClr val="window" lastClr="FFFFFF"/>
            </a:solidFill>
            <a:latin typeface="Arial"/>
            <a:ea typeface="+mn-ea"/>
            <a:cs typeface="+mn-cs"/>
          </a:endParaRPr>
        </a:p>
      </dsp:txBody>
      <dsp:txXfrm rot="10800000">
        <a:off x="4224220" y="4912635"/>
        <a:ext cx="248391" cy="269474"/>
      </dsp:txXfrm>
    </dsp:sp>
    <dsp:sp modelId="{AB7DF441-9623-4D88-9438-24682AC67912}">
      <dsp:nvSpPr>
        <dsp:cNvPr id="0" name=""/>
        <dsp:cNvSpPr/>
      </dsp:nvSpPr>
      <dsp:spPr>
        <a:xfrm>
          <a:off x="2619649" y="4382003"/>
          <a:ext cx="1330739" cy="1330739"/>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fr-FR" sz="900" kern="1200" dirty="0">
              <a:solidFill>
                <a:sysClr val="window" lastClr="FFFFFF"/>
              </a:solidFill>
              <a:latin typeface="Arial"/>
              <a:ea typeface="+mn-ea"/>
              <a:cs typeface="+mn-cs"/>
            </a:rPr>
            <a:t>5- Il réceptionne le compte-rendu rédigé et signé par les membres de son CSI</a:t>
          </a:r>
        </a:p>
      </dsp:txBody>
      <dsp:txXfrm>
        <a:off x="2814531" y="4576885"/>
        <a:ext cx="940975" cy="940975"/>
      </dsp:txXfrm>
    </dsp:sp>
    <dsp:sp modelId="{149C8DCC-2140-4B33-B518-1EEF04AD4D3F}">
      <dsp:nvSpPr>
        <dsp:cNvPr id="0" name=""/>
        <dsp:cNvSpPr/>
      </dsp:nvSpPr>
      <dsp:spPr>
        <a:xfrm rot="13885714">
          <a:off x="2490287" y="4048730"/>
          <a:ext cx="354844" cy="449124"/>
        </a:xfrm>
        <a:prstGeom prst="rightArrow">
          <a:avLst>
            <a:gd name="adj1" fmla="val 60000"/>
            <a:gd name="adj2" fmla="val 50000"/>
          </a:avLst>
        </a:prstGeom>
        <a:solidFill>
          <a:srgbClr val="F07F09">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solidFill>
              <a:sysClr val="window" lastClr="FFFFFF"/>
            </a:solidFill>
            <a:latin typeface="Arial"/>
            <a:ea typeface="+mn-ea"/>
            <a:cs typeface="+mn-cs"/>
          </a:endParaRPr>
        </a:p>
      </dsp:txBody>
      <dsp:txXfrm rot="10800000">
        <a:off x="2576700" y="4180169"/>
        <a:ext cx="248391" cy="269474"/>
      </dsp:txXfrm>
    </dsp:sp>
    <dsp:sp modelId="{AAD6F266-7DCA-4EBC-AA5C-E9C6726EC6CC}">
      <dsp:nvSpPr>
        <dsp:cNvPr id="0" name=""/>
        <dsp:cNvSpPr/>
      </dsp:nvSpPr>
      <dsp:spPr>
        <a:xfrm>
          <a:off x="1372509" y="2818139"/>
          <a:ext cx="1330739" cy="1330739"/>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fr-FR" sz="900" kern="1200" dirty="0">
              <a:solidFill>
                <a:sysClr val="window" lastClr="FFFFFF"/>
              </a:solidFill>
              <a:latin typeface="Arial"/>
              <a:ea typeface="+mn-ea"/>
              <a:cs typeface="+mn-cs"/>
            </a:rPr>
            <a:t>6- Il ajoute éventuellement des remarques au CR et le signe</a:t>
          </a:r>
          <a:endParaRPr lang="fr-FR" sz="900" strike="sngStrike" kern="1200" dirty="0">
            <a:solidFill>
              <a:sysClr val="window" lastClr="FFFFFF"/>
            </a:solidFill>
            <a:latin typeface="Arial"/>
            <a:ea typeface="+mn-ea"/>
            <a:cs typeface="+mn-cs"/>
          </a:endParaRPr>
        </a:p>
      </dsp:txBody>
      <dsp:txXfrm>
        <a:off x="1567391" y="3013021"/>
        <a:ext cx="940975" cy="940975"/>
      </dsp:txXfrm>
    </dsp:sp>
    <dsp:sp modelId="{E44800ED-9901-4639-9A48-320EDA2DA9D4}">
      <dsp:nvSpPr>
        <dsp:cNvPr id="0" name=""/>
        <dsp:cNvSpPr/>
      </dsp:nvSpPr>
      <dsp:spPr>
        <a:xfrm rot="16971429">
          <a:off x="2080771" y="2293684"/>
          <a:ext cx="354844" cy="449124"/>
        </a:xfrm>
        <a:prstGeom prst="rightArrow">
          <a:avLst>
            <a:gd name="adj1" fmla="val 60000"/>
            <a:gd name="adj2" fmla="val 50000"/>
          </a:avLst>
        </a:prstGeom>
        <a:solidFill>
          <a:srgbClr val="F07F09">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solidFill>
              <a:sysClr val="window" lastClr="FFFFFF"/>
            </a:solidFill>
            <a:latin typeface="Arial"/>
            <a:ea typeface="+mn-ea"/>
            <a:cs typeface="+mn-cs"/>
          </a:endParaRPr>
        </a:p>
      </dsp:txBody>
      <dsp:txXfrm>
        <a:off x="2122153" y="2435401"/>
        <a:ext cx="248391" cy="269474"/>
      </dsp:txXfrm>
    </dsp:sp>
    <dsp:sp modelId="{2DEF9D7E-E57D-47EE-A4DF-4BA2C8AB4B7D}">
      <dsp:nvSpPr>
        <dsp:cNvPr id="0" name=""/>
        <dsp:cNvSpPr/>
      </dsp:nvSpPr>
      <dsp:spPr>
        <a:xfrm>
          <a:off x="1817608" y="868032"/>
          <a:ext cx="1330739" cy="1330739"/>
        </a:xfrm>
        <a:prstGeom prst="ellipse">
          <a:avLst/>
        </a:prstGeom>
        <a:solidFill>
          <a:srgbClr val="F07F09">
            <a:hueOff val="0"/>
            <a:satOff val="0"/>
            <a:lumOff val="0"/>
            <a:alphaOff val="0"/>
          </a:srgbClr>
        </a:solidFill>
        <a:ln w="254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fr-FR" sz="800" kern="1200" dirty="0">
              <a:solidFill>
                <a:sysClr val="window" lastClr="FFFFFF"/>
              </a:solidFill>
              <a:latin typeface="Arial"/>
              <a:ea typeface="+mn-ea"/>
              <a:cs typeface="+mn-cs"/>
            </a:rPr>
            <a:t>7- Il envoie deux fichiers </a:t>
          </a:r>
          <a:r>
            <a:rPr lang="fr-FR" sz="800" kern="1200" dirty="0" err="1">
              <a:solidFill>
                <a:sysClr val="window" lastClr="FFFFFF"/>
              </a:solidFill>
              <a:latin typeface="Arial"/>
              <a:ea typeface="+mn-ea"/>
              <a:cs typeface="+mn-cs"/>
            </a:rPr>
            <a:t>pdf</a:t>
          </a:r>
          <a:r>
            <a:rPr lang="fr-FR" sz="800" kern="1200" dirty="0">
              <a:solidFill>
                <a:sysClr val="window" lastClr="FFFFFF"/>
              </a:solidFill>
              <a:latin typeface="Arial"/>
              <a:ea typeface="+mn-ea"/>
              <a:cs typeface="+mn-cs"/>
            </a:rPr>
            <a:t> distincts à la gestionnaire de l’ED : </a:t>
          </a:r>
        </a:p>
        <a:p>
          <a:pPr marL="0" lvl="0" indent="0" algn="ctr" defTabSz="355600">
            <a:lnSpc>
              <a:spcPct val="90000"/>
            </a:lnSpc>
            <a:spcBef>
              <a:spcPct val="0"/>
            </a:spcBef>
            <a:spcAft>
              <a:spcPct val="35000"/>
            </a:spcAft>
            <a:buNone/>
          </a:pPr>
          <a:r>
            <a:rPr lang="fr-FR" sz="800" kern="1200" dirty="0">
              <a:solidFill>
                <a:sysClr val="window" lastClr="FFFFFF"/>
              </a:solidFill>
              <a:latin typeface="Arial"/>
              <a:ea typeface="+mn-ea"/>
              <a:cs typeface="+mn-cs"/>
            </a:rPr>
            <a:t>- Son bilan de l’année avec le questionnaire </a:t>
          </a:r>
        </a:p>
        <a:p>
          <a:pPr marL="0" lvl="0" indent="0" algn="ctr" defTabSz="355600">
            <a:lnSpc>
              <a:spcPct val="90000"/>
            </a:lnSpc>
            <a:spcBef>
              <a:spcPct val="0"/>
            </a:spcBef>
            <a:spcAft>
              <a:spcPct val="35000"/>
            </a:spcAft>
            <a:buNone/>
          </a:pPr>
          <a:r>
            <a:rPr lang="fr-FR" sz="800" kern="1200" dirty="0">
              <a:solidFill>
                <a:sysClr val="window" lastClr="FFFFFF"/>
              </a:solidFill>
              <a:latin typeface="Arial"/>
              <a:ea typeface="+mn-ea"/>
              <a:cs typeface="+mn-cs"/>
            </a:rPr>
            <a:t>- Le CR de son CSI</a:t>
          </a:r>
        </a:p>
      </dsp:txBody>
      <dsp:txXfrm>
        <a:off x="2012490" y="1062914"/>
        <a:ext cx="940975" cy="940975"/>
      </dsp:txXfrm>
    </dsp:sp>
    <dsp:sp modelId="{88A5F7C9-F4E0-4FF3-9A36-556F1D738CED}">
      <dsp:nvSpPr>
        <dsp:cNvPr id="0" name=""/>
        <dsp:cNvSpPr/>
      </dsp:nvSpPr>
      <dsp:spPr>
        <a:xfrm rot="20057143">
          <a:off x="3197592" y="879257"/>
          <a:ext cx="354844" cy="449124"/>
        </a:xfrm>
        <a:prstGeom prst="rightArrow">
          <a:avLst>
            <a:gd name="adj1" fmla="val 60000"/>
            <a:gd name="adj2" fmla="val 50000"/>
          </a:avLst>
        </a:prstGeom>
        <a:solidFill>
          <a:srgbClr val="F07F09">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fr-FR" sz="2000" kern="1200">
            <a:solidFill>
              <a:sysClr val="window" lastClr="FFFFFF"/>
            </a:solidFill>
            <a:latin typeface="Arial"/>
            <a:ea typeface="+mn-ea"/>
            <a:cs typeface="+mn-cs"/>
          </a:endParaRPr>
        </a:p>
      </dsp:txBody>
      <dsp:txXfrm>
        <a:off x="3202863" y="992176"/>
        <a:ext cx="248391" cy="269474"/>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1576BEB-EE60-4DBC-89D2-754B757CD6E7}" type="datetimeFigureOut">
              <a:rPr lang="en-US" smtClean="0"/>
              <a:t>6/6/2025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4CE229-B20A-4164-A8E2-E3E534164474}" type="slidenum">
              <a:rPr lang="en-US" smtClean="0"/>
              <a:t>‹N°›</a:t>
            </a:fld>
            <a:endParaRPr lang="en-US"/>
          </a:p>
        </p:txBody>
      </p:sp>
    </p:spTree>
    <p:extLst>
      <p:ext uri="{BB962C8B-B14F-4D97-AF65-F5344CB8AC3E}">
        <p14:creationId xmlns:p14="http://schemas.microsoft.com/office/powerpoint/2010/main" val="135319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96D8DA-7125-4CA3-828C-7DD38985E502}" type="datetimeFigureOut">
              <a:rPr lang="en-US" smtClean="0"/>
              <a:t>6/6/2025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8AB5DC-3C00-4937-9CE4-4DA4D5B61534}" type="slidenum">
              <a:rPr lang="en-US" smtClean="0"/>
              <a:t>‹N°›</a:t>
            </a:fld>
            <a:endParaRPr lang="en-US"/>
          </a:p>
        </p:txBody>
      </p:sp>
    </p:spTree>
    <p:extLst>
      <p:ext uri="{BB962C8B-B14F-4D97-AF65-F5344CB8AC3E}">
        <p14:creationId xmlns:p14="http://schemas.microsoft.com/office/powerpoint/2010/main" val="2399081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4_Custom Layout">
    <p:bg>
      <p:bgPr>
        <a:solidFill>
          <a:srgbClr val="202C41"/>
        </a:solidFill>
        <a:effectLst/>
      </p:bgPr>
    </p:bg>
    <p:spTree>
      <p:nvGrpSpPr>
        <p:cNvPr id="1" name=""/>
        <p:cNvGrpSpPr/>
        <p:nvPr/>
      </p:nvGrpSpPr>
      <p:grpSpPr>
        <a:xfrm>
          <a:off x="0" y="0"/>
          <a:ext cx="0" cy="0"/>
          <a:chOff x="0" y="0"/>
          <a:chExt cx="0" cy="0"/>
        </a:xfrm>
      </p:grpSpPr>
      <p:sp>
        <p:nvSpPr>
          <p:cNvPr id="4" name="Picture Placeholder 7"/>
          <p:cNvSpPr>
            <a:spLocks noGrp="1"/>
          </p:cNvSpPr>
          <p:nvPr>
            <p:ph type="pic" sz="quarter" idx="11"/>
          </p:nvPr>
        </p:nvSpPr>
        <p:spPr>
          <a:xfrm>
            <a:off x="533638" y="2888237"/>
            <a:ext cx="4793594" cy="3969763"/>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0 w 12192000"/>
              <a:gd name="connsiteY0" fmla="*/ 0 h 6858000"/>
              <a:gd name="connsiteX1" fmla="*/ 3575538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0 w 5990492"/>
              <a:gd name="connsiteY0" fmla="*/ 0 h 6858000"/>
              <a:gd name="connsiteX1" fmla="*/ 3575538 w 5990492"/>
              <a:gd name="connsiteY1" fmla="*/ 0 h 6858000"/>
              <a:gd name="connsiteX2" fmla="*/ 5990492 w 5990492"/>
              <a:gd name="connsiteY2" fmla="*/ 6858000 h 6858000"/>
              <a:gd name="connsiteX3" fmla="*/ 0 w 5990492"/>
              <a:gd name="connsiteY3" fmla="*/ 6858000 h 6858000"/>
              <a:gd name="connsiteX4" fmla="*/ 0 w 5990492"/>
              <a:gd name="connsiteY4" fmla="*/ 0 h 6858000"/>
              <a:gd name="connsiteX0" fmla="*/ 0 w 5990492"/>
              <a:gd name="connsiteY0" fmla="*/ 0 h 6858000"/>
              <a:gd name="connsiteX1" fmla="*/ 2215661 w 5990492"/>
              <a:gd name="connsiteY1" fmla="*/ 0 h 6858000"/>
              <a:gd name="connsiteX2" fmla="*/ 5990492 w 5990492"/>
              <a:gd name="connsiteY2" fmla="*/ 6858000 h 6858000"/>
              <a:gd name="connsiteX3" fmla="*/ 0 w 5990492"/>
              <a:gd name="connsiteY3" fmla="*/ 6858000 h 6858000"/>
              <a:gd name="connsiteX4" fmla="*/ 0 w 5990492"/>
              <a:gd name="connsiteY4" fmla="*/ 0 h 6858000"/>
              <a:gd name="connsiteX0" fmla="*/ 468923 w 5990492"/>
              <a:gd name="connsiteY0" fmla="*/ 2942492 h 6858000"/>
              <a:gd name="connsiteX1" fmla="*/ 2215661 w 5990492"/>
              <a:gd name="connsiteY1" fmla="*/ 0 h 6858000"/>
              <a:gd name="connsiteX2" fmla="*/ 5990492 w 5990492"/>
              <a:gd name="connsiteY2" fmla="*/ 6858000 h 6858000"/>
              <a:gd name="connsiteX3" fmla="*/ 0 w 5990492"/>
              <a:gd name="connsiteY3" fmla="*/ 6858000 h 6858000"/>
              <a:gd name="connsiteX4" fmla="*/ 468923 w 5990492"/>
              <a:gd name="connsiteY4" fmla="*/ 2942492 h 6858000"/>
              <a:gd name="connsiteX0" fmla="*/ 468923 w 5990492"/>
              <a:gd name="connsiteY0" fmla="*/ 0 h 3915508"/>
              <a:gd name="connsiteX1" fmla="*/ 2942491 w 5990492"/>
              <a:gd name="connsiteY1" fmla="*/ 0 h 3915508"/>
              <a:gd name="connsiteX2" fmla="*/ 5990492 w 5990492"/>
              <a:gd name="connsiteY2" fmla="*/ 3915508 h 3915508"/>
              <a:gd name="connsiteX3" fmla="*/ 0 w 5990492"/>
              <a:gd name="connsiteY3" fmla="*/ 3915508 h 3915508"/>
              <a:gd name="connsiteX4" fmla="*/ 468923 w 5990492"/>
              <a:gd name="connsiteY4" fmla="*/ 0 h 3915508"/>
              <a:gd name="connsiteX0" fmla="*/ 0 w 5521569"/>
              <a:gd name="connsiteY0" fmla="*/ 0 h 3938954"/>
              <a:gd name="connsiteX1" fmla="*/ 2473568 w 5521569"/>
              <a:gd name="connsiteY1" fmla="*/ 0 h 3938954"/>
              <a:gd name="connsiteX2" fmla="*/ 5521569 w 5521569"/>
              <a:gd name="connsiteY2" fmla="*/ 3915508 h 3938954"/>
              <a:gd name="connsiteX3" fmla="*/ 0 w 5521569"/>
              <a:gd name="connsiteY3" fmla="*/ 3938954 h 3938954"/>
              <a:gd name="connsiteX4" fmla="*/ 0 w 5521569"/>
              <a:gd name="connsiteY4" fmla="*/ 0 h 3938954"/>
              <a:gd name="connsiteX0" fmla="*/ 0 w 4771292"/>
              <a:gd name="connsiteY0" fmla="*/ 0 h 3938954"/>
              <a:gd name="connsiteX1" fmla="*/ 2473568 w 4771292"/>
              <a:gd name="connsiteY1" fmla="*/ 0 h 3938954"/>
              <a:gd name="connsiteX2" fmla="*/ 4771292 w 4771292"/>
              <a:gd name="connsiteY2" fmla="*/ 3927231 h 3938954"/>
              <a:gd name="connsiteX3" fmla="*/ 0 w 4771292"/>
              <a:gd name="connsiteY3" fmla="*/ 3938954 h 3938954"/>
              <a:gd name="connsiteX4" fmla="*/ 0 w 4771292"/>
              <a:gd name="connsiteY4" fmla="*/ 0 h 3938954"/>
              <a:gd name="connsiteX0" fmla="*/ 0 w 4771292"/>
              <a:gd name="connsiteY0" fmla="*/ 0 h 3938954"/>
              <a:gd name="connsiteX1" fmla="*/ 2532184 w 4771292"/>
              <a:gd name="connsiteY1" fmla="*/ 11723 h 3938954"/>
              <a:gd name="connsiteX2" fmla="*/ 4771292 w 4771292"/>
              <a:gd name="connsiteY2" fmla="*/ 3927231 h 3938954"/>
              <a:gd name="connsiteX3" fmla="*/ 0 w 4771292"/>
              <a:gd name="connsiteY3" fmla="*/ 3938954 h 3938954"/>
              <a:gd name="connsiteX4" fmla="*/ 0 w 4771292"/>
              <a:gd name="connsiteY4" fmla="*/ 0 h 3938954"/>
              <a:gd name="connsiteX0" fmla="*/ 0 w 4771292"/>
              <a:gd name="connsiteY0" fmla="*/ 0 h 3938954"/>
              <a:gd name="connsiteX1" fmla="*/ 2497014 w 4771292"/>
              <a:gd name="connsiteY1" fmla="*/ 0 h 3938954"/>
              <a:gd name="connsiteX2" fmla="*/ 4771292 w 4771292"/>
              <a:gd name="connsiteY2" fmla="*/ 3927231 h 3938954"/>
              <a:gd name="connsiteX3" fmla="*/ 0 w 4771292"/>
              <a:gd name="connsiteY3" fmla="*/ 3938954 h 3938954"/>
              <a:gd name="connsiteX4" fmla="*/ 0 w 4771292"/>
              <a:gd name="connsiteY4" fmla="*/ 0 h 3938954"/>
              <a:gd name="connsiteX0" fmla="*/ 0 w 4771292"/>
              <a:gd name="connsiteY0" fmla="*/ 0 h 3938954"/>
              <a:gd name="connsiteX1" fmla="*/ 2672451 w 4771292"/>
              <a:gd name="connsiteY1" fmla="*/ 0 h 3938954"/>
              <a:gd name="connsiteX2" fmla="*/ 4771292 w 4771292"/>
              <a:gd name="connsiteY2" fmla="*/ 3927231 h 3938954"/>
              <a:gd name="connsiteX3" fmla="*/ 0 w 4771292"/>
              <a:gd name="connsiteY3" fmla="*/ 3938954 h 3938954"/>
              <a:gd name="connsiteX4" fmla="*/ 0 w 4771292"/>
              <a:gd name="connsiteY4" fmla="*/ 0 h 3938954"/>
              <a:gd name="connsiteX0" fmla="*/ 0 w 4771292"/>
              <a:gd name="connsiteY0" fmla="*/ 0 h 3938954"/>
              <a:gd name="connsiteX1" fmla="*/ 2523596 w 4771292"/>
              <a:gd name="connsiteY1" fmla="*/ 0 h 3938954"/>
              <a:gd name="connsiteX2" fmla="*/ 4771292 w 4771292"/>
              <a:gd name="connsiteY2" fmla="*/ 3927231 h 3938954"/>
              <a:gd name="connsiteX3" fmla="*/ 0 w 4771292"/>
              <a:gd name="connsiteY3" fmla="*/ 3938954 h 3938954"/>
              <a:gd name="connsiteX4" fmla="*/ 0 w 4771292"/>
              <a:gd name="connsiteY4" fmla="*/ 0 h 3938954"/>
              <a:gd name="connsiteX0" fmla="*/ 0 w 4803190"/>
              <a:gd name="connsiteY0" fmla="*/ 0 h 3938954"/>
              <a:gd name="connsiteX1" fmla="*/ 2523596 w 4803190"/>
              <a:gd name="connsiteY1" fmla="*/ 0 h 3938954"/>
              <a:gd name="connsiteX2" fmla="*/ 4803190 w 4803190"/>
              <a:gd name="connsiteY2" fmla="*/ 3937864 h 3938954"/>
              <a:gd name="connsiteX3" fmla="*/ 0 w 4803190"/>
              <a:gd name="connsiteY3" fmla="*/ 3938954 h 3938954"/>
              <a:gd name="connsiteX4" fmla="*/ 0 w 4803190"/>
              <a:gd name="connsiteY4" fmla="*/ 0 h 3938954"/>
              <a:gd name="connsiteX0" fmla="*/ 62 w 4803252"/>
              <a:gd name="connsiteY0" fmla="*/ 0 h 3938954"/>
              <a:gd name="connsiteX1" fmla="*/ 2523658 w 4803252"/>
              <a:gd name="connsiteY1" fmla="*/ 0 h 3938954"/>
              <a:gd name="connsiteX2" fmla="*/ 4803252 w 4803252"/>
              <a:gd name="connsiteY2" fmla="*/ 3937864 h 3938954"/>
              <a:gd name="connsiteX3" fmla="*/ 62 w 4803252"/>
              <a:gd name="connsiteY3" fmla="*/ 3938954 h 3938954"/>
              <a:gd name="connsiteX4" fmla="*/ 41941 w 4803252"/>
              <a:gd name="connsiteY4" fmla="*/ 753412 h 3938954"/>
              <a:gd name="connsiteX5" fmla="*/ 62 w 4803252"/>
              <a:gd name="connsiteY5" fmla="*/ 0 h 3938954"/>
              <a:gd name="connsiteX0" fmla="*/ 81 w 4803271"/>
              <a:gd name="connsiteY0" fmla="*/ 0 h 3938954"/>
              <a:gd name="connsiteX1" fmla="*/ 2523677 w 4803271"/>
              <a:gd name="connsiteY1" fmla="*/ 0 h 3938954"/>
              <a:gd name="connsiteX2" fmla="*/ 4803271 w 4803271"/>
              <a:gd name="connsiteY2" fmla="*/ 3937864 h 3938954"/>
              <a:gd name="connsiteX3" fmla="*/ 81 w 4803271"/>
              <a:gd name="connsiteY3" fmla="*/ 3938954 h 3938954"/>
              <a:gd name="connsiteX4" fmla="*/ 31327 w 4803271"/>
              <a:gd name="connsiteY4" fmla="*/ 1641231 h 3938954"/>
              <a:gd name="connsiteX5" fmla="*/ 81 w 4803271"/>
              <a:gd name="connsiteY5" fmla="*/ 0 h 3938954"/>
              <a:gd name="connsiteX0" fmla="*/ 53244 w 4803271"/>
              <a:gd name="connsiteY0" fmla="*/ 0 h 3944271"/>
              <a:gd name="connsiteX1" fmla="*/ 2523677 w 4803271"/>
              <a:gd name="connsiteY1" fmla="*/ 5317 h 3944271"/>
              <a:gd name="connsiteX2" fmla="*/ 4803271 w 4803271"/>
              <a:gd name="connsiteY2" fmla="*/ 3943181 h 3944271"/>
              <a:gd name="connsiteX3" fmla="*/ 81 w 4803271"/>
              <a:gd name="connsiteY3" fmla="*/ 3944271 h 3944271"/>
              <a:gd name="connsiteX4" fmla="*/ 31327 w 4803271"/>
              <a:gd name="connsiteY4" fmla="*/ 1646548 h 3944271"/>
              <a:gd name="connsiteX5" fmla="*/ 53244 w 4803271"/>
              <a:gd name="connsiteY5" fmla="*/ 0 h 3944271"/>
              <a:gd name="connsiteX0" fmla="*/ 53211 w 4803238"/>
              <a:gd name="connsiteY0" fmla="*/ 0 h 3944271"/>
              <a:gd name="connsiteX1" fmla="*/ 2523644 w 4803238"/>
              <a:gd name="connsiteY1" fmla="*/ 5317 h 3944271"/>
              <a:gd name="connsiteX2" fmla="*/ 4803238 w 4803238"/>
              <a:gd name="connsiteY2" fmla="*/ 3943181 h 3944271"/>
              <a:gd name="connsiteX3" fmla="*/ 48 w 4803238"/>
              <a:gd name="connsiteY3" fmla="*/ 3944271 h 3944271"/>
              <a:gd name="connsiteX4" fmla="*/ 57875 w 4803238"/>
              <a:gd name="connsiteY4" fmla="*/ 1657181 h 3944271"/>
              <a:gd name="connsiteX5" fmla="*/ 53211 w 4803238"/>
              <a:gd name="connsiteY5" fmla="*/ 0 h 3944271"/>
              <a:gd name="connsiteX0" fmla="*/ 53214 w 4803241"/>
              <a:gd name="connsiteY0" fmla="*/ 0 h 3944271"/>
              <a:gd name="connsiteX1" fmla="*/ 2523647 w 4803241"/>
              <a:gd name="connsiteY1" fmla="*/ 5317 h 3944271"/>
              <a:gd name="connsiteX2" fmla="*/ 4803241 w 4803241"/>
              <a:gd name="connsiteY2" fmla="*/ 3943181 h 3944271"/>
              <a:gd name="connsiteX3" fmla="*/ 51 w 4803241"/>
              <a:gd name="connsiteY3" fmla="*/ 3944271 h 3944271"/>
              <a:gd name="connsiteX4" fmla="*/ 57878 w 4803241"/>
              <a:gd name="connsiteY4" fmla="*/ 1657181 h 3944271"/>
              <a:gd name="connsiteX5" fmla="*/ 53214 w 4803241"/>
              <a:gd name="connsiteY5" fmla="*/ 0 h 3944271"/>
              <a:gd name="connsiteX0" fmla="*/ 0 w 4750027"/>
              <a:gd name="connsiteY0" fmla="*/ 0 h 3949587"/>
              <a:gd name="connsiteX1" fmla="*/ 2470433 w 4750027"/>
              <a:gd name="connsiteY1" fmla="*/ 5317 h 3949587"/>
              <a:gd name="connsiteX2" fmla="*/ 4750027 w 4750027"/>
              <a:gd name="connsiteY2" fmla="*/ 3943181 h 3949587"/>
              <a:gd name="connsiteX3" fmla="*/ 1318437 w 4750027"/>
              <a:gd name="connsiteY3" fmla="*/ 3949587 h 3949587"/>
              <a:gd name="connsiteX4" fmla="*/ 4664 w 4750027"/>
              <a:gd name="connsiteY4" fmla="*/ 1657181 h 3949587"/>
              <a:gd name="connsiteX5" fmla="*/ 0 w 4750027"/>
              <a:gd name="connsiteY5" fmla="*/ 0 h 3949587"/>
              <a:gd name="connsiteX0" fmla="*/ 0 w 4750027"/>
              <a:gd name="connsiteY0" fmla="*/ 0 h 3949587"/>
              <a:gd name="connsiteX1" fmla="*/ 2470433 w 4750027"/>
              <a:gd name="connsiteY1" fmla="*/ 5317 h 3949587"/>
              <a:gd name="connsiteX2" fmla="*/ 4750027 w 4750027"/>
              <a:gd name="connsiteY2" fmla="*/ 3943181 h 3949587"/>
              <a:gd name="connsiteX3" fmla="*/ 1318437 w 4750027"/>
              <a:gd name="connsiteY3" fmla="*/ 3949587 h 3949587"/>
              <a:gd name="connsiteX4" fmla="*/ 4664 w 4750027"/>
              <a:gd name="connsiteY4" fmla="*/ 1657181 h 3949587"/>
              <a:gd name="connsiteX5" fmla="*/ 0 w 4750027"/>
              <a:gd name="connsiteY5" fmla="*/ 0 h 3949587"/>
              <a:gd name="connsiteX0" fmla="*/ 0 w 4797873"/>
              <a:gd name="connsiteY0" fmla="*/ 0 h 3953814"/>
              <a:gd name="connsiteX1" fmla="*/ 2470433 w 4797873"/>
              <a:gd name="connsiteY1" fmla="*/ 5317 h 3953814"/>
              <a:gd name="connsiteX2" fmla="*/ 4797873 w 4797873"/>
              <a:gd name="connsiteY2" fmla="*/ 3953814 h 3953814"/>
              <a:gd name="connsiteX3" fmla="*/ 1318437 w 4797873"/>
              <a:gd name="connsiteY3" fmla="*/ 3949587 h 3953814"/>
              <a:gd name="connsiteX4" fmla="*/ 4664 w 4797873"/>
              <a:gd name="connsiteY4" fmla="*/ 1657181 h 3953814"/>
              <a:gd name="connsiteX5" fmla="*/ 0 w 4797873"/>
              <a:gd name="connsiteY5" fmla="*/ 0 h 3953814"/>
              <a:gd name="connsiteX0" fmla="*/ 0 w 4797873"/>
              <a:gd name="connsiteY0" fmla="*/ 0 h 3953814"/>
              <a:gd name="connsiteX1" fmla="*/ 2518280 w 4797873"/>
              <a:gd name="connsiteY1" fmla="*/ 5317 h 3953814"/>
              <a:gd name="connsiteX2" fmla="*/ 4797873 w 4797873"/>
              <a:gd name="connsiteY2" fmla="*/ 3953814 h 3953814"/>
              <a:gd name="connsiteX3" fmla="*/ 1318437 w 4797873"/>
              <a:gd name="connsiteY3" fmla="*/ 3949587 h 3953814"/>
              <a:gd name="connsiteX4" fmla="*/ 4664 w 4797873"/>
              <a:gd name="connsiteY4" fmla="*/ 1657181 h 3953814"/>
              <a:gd name="connsiteX5" fmla="*/ 0 w 4797873"/>
              <a:gd name="connsiteY5" fmla="*/ 0 h 3953814"/>
              <a:gd name="connsiteX0" fmla="*/ 0 w 4797873"/>
              <a:gd name="connsiteY0" fmla="*/ 15948 h 3969762"/>
              <a:gd name="connsiteX1" fmla="*/ 2497015 w 4797873"/>
              <a:gd name="connsiteY1" fmla="*/ 0 h 3969762"/>
              <a:gd name="connsiteX2" fmla="*/ 4797873 w 4797873"/>
              <a:gd name="connsiteY2" fmla="*/ 3969762 h 3969762"/>
              <a:gd name="connsiteX3" fmla="*/ 1318437 w 4797873"/>
              <a:gd name="connsiteY3" fmla="*/ 3965535 h 3969762"/>
              <a:gd name="connsiteX4" fmla="*/ 4664 w 4797873"/>
              <a:gd name="connsiteY4" fmla="*/ 1673129 h 3969762"/>
              <a:gd name="connsiteX5" fmla="*/ 0 w 4797873"/>
              <a:gd name="connsiteY5" fmla="*/ 15948 h 3969762"/>
              <a:gd name="connsiteX0" fmla="*/ 1037 w 4793594"/>
              <a:gd name="connsiteY0" fmla="*/ 0 h 3975079"/>
              <a:gd name="connsiteX1" fmla="*/ 2492736 w 4793594"/>
              <a:gd name="connsiteY1" fmla="*/ 5317 h 3975079"/>
              <a:gd name="connsiteX2" fmla="*/ 4793594 w 4793594"/>
              <a:gd name="connsiteY2" fmla="*/ 3975079 h 3975079"/>
              <a:gd name="connsiteX3" fmla="*/ 1314158 w 4793594"/>
              <a:gd name="connsiteY3" fmla="*/ 3970852 h 3975079"/>
              <a:gd name="connsiteX4" fmla="*/ 385 w 4793594"/>
              <a:gd name="connsiteY4" fmla="*/ 1678446 h 3975079"/>
              <a:gd name="connsiteX5" fmla="*/ 1037 w 4793594"/>
              <a:gd name="connsiteY5" fmla="*/ 0 h 3975079"/>
              <a:gd name="connsiteX0" fmla="*/ 1037 w 4793594"/>
              <a:gd name="connsiteY0" fmla="*/ 0 h 3969763"/>
              <a:gd name="connsiteX1" fmla="*/ 2492736 w 4793594"/>
              <a:gd name="connsiteY1" fmla="*/ 1 h 3969763"/>
              <a:gd name="connsiteX2" fmla="*/ 4793594 w 4793594"/>
              <a:gd name="connsiteY2" fmla="*/ 3969763 h 3969763"/>
              <a:gd name="connsiteX3" fmla="*/ 1314158 w 4793594"/>
              <a:gd name="connsiteY3" fmla="*/ 3965536 h 3969763"/>
              <a:gd name="connsiteX4" fmla="*/ 385 w 4793594"/>
              <a:gd name="connsiteY4" fmla="*/ 1673130 h 3969763"/>
              <a:gd name="connsiteX5" fmla="*/ 1037 w 4793594"/>
              <a:gd name="connsiteY5" fmla="*/ 0 h 3969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793594" h="3969763">
                <a:moveTo>
                  <a:pt x="1037" y="0"/>
                </a:moveTo>
                <a:lnTo>
                  <a:pt x="2492736" y="1"/>
                </a:lnTo>
                <a:lnTo>
                  <a:pt x="4793594" y="3969763"/>
                </a:lnTo>
                <a:lnTo>
                  <a:pt x="1314158" y="3965536"/>
                </a:lnTo>
                <a:cubicBezTo>
                  <a:pt x="1306853" y="3959855"/>
                  <a:pt x="-2942" y="1668178"/>
                  <a:pt x="385" y="1673130"/>
                </a:cubicBezTo>
                <a:cubicBezTo>
                  <a:pt x="-1170" y="1120736"/>
                  <a:pt x="2592" y="552394"/>
                  <a:pt x="1037" y="0"/>
                </a:cubicBezTo>
                <a:close/>
              </a:path>
            </a:pathLst>
          </a:custGeom>
          <a:solidFill>
            <a:schemeClr val="bg1">
              <a:lumMod val="95000"/>
            </a:schemeClr>
          </a:solidFill>
        </p:spPr>
        <p:txBody>
          <a:bodyPr>
            <a:normAutofit/>
          </a:bodyPr>
          <a:lstStyle>
            <a:lvl1pPr marL="0" indent="0">
              <a:buNone/>
              <a:defRPr sz="1500"/>
            </a:lvl1pPr>
          </a:lstStyle>
          <a:p>
            <a:endParaRPr lang="en-US"/>
          </a:p>
        </p:txBody>
      </p:sp>
      <p:pic>
        <p:nvPicPr>
          <p:cNvPr id="3" name="Image 2">
            <a:extLst>
              <a:ext uri="{FF2B5EF4-FFF2-40B4-BE49-F238E27FC236}">
                <a16:creationId xmlns:a16="http://schemas.microsoft.com/office/drawing/2014/main" id="{2EAA1AD9-D799-A04E-8EBC-E9E2A6592FD0}"/>
              </a:ext>
            </a:extLst>
          </p:cNvPr>
          <p:cNvPicPr>
            <a:picLocks noChangeAspect="1"/>
          </p:cNvPicPr>
          <p:nvPr userDrawn="1"/>
        </p:nvPicPr>
        <p:blipFill>
          <a:blip r:embed="rId2"/>
          <a:stretch>
            <a:fillRect/>
          </a:stretch>
        </p:blipFill>
        <p:spPr>
          <a:xfrm>
            <a:off x="9852499" y="1233352"/>
            <a:ext cx="1511368" cy="951602"/>
          </a:xfrm>
          <a:prstGeom prst="rect">
            <a:avLst/>
          </a:prstGeom>
        </p:spPr>
      </p:pic>
    </p:spTree>
    <p:extLst>
      <p:ext uri="{BB962C8B-B14F-4D97-AF65-F5344CB8AC3E}">
        <p14:creationId xmlns:p14="http://schemas.microsoft.com/office/powerpoint/2010/main" val="3174378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02_Custom Layout">
    <p:spTree>
      <p:nvGrpSpPr>
        <p:cNvPr id="1" name=""/>
        <p:cNvGrpSpPr/>
        <p:nvPr/>
      </p:nvGrpSpPr>
      <p:grpSpPr>
        <a:xfrm>
          <a:off x="0" y="0"/>
          <a:ext cx="0" cy="0"/>
          <a:chOff x="0" y="0"/>
          <a:chExt cx="0" cy="0"/>
        </a:xfrm>
      </p:grpSpPr>
      <p:sp>
        <p:nvSpPr>
          <p:cNvPr id="11" name="Picture Placeholder 7"/>
          <p:cNvSpPr>
            <a:spLocks noGrp="1"/>
          </p:cNvSpPr>
          <p:nvPr>
            <p:ph type="pic" sz="quarter" idx="10"/>
          </p:nvPr>
        </p:nvSpPr>
        <p:spPr>
          <a:xfrm>
            <a:off x="0" y="0"/>
            <a:ext cx="5856515" cy="6858000"/>
          </a:xfrm>
          <a:prstGeom prst="rect">
            <a:avLst/>
          </a:prstGeom>
          <a:solidFill>
            <a:schemeClr val="bg1">
              <a:lumMod val="95000"/>
            </a:schemeClr>
          </a:solidFill>
        </p:spPr>
        <p:txBody>
          <a:bodyPr>
            <a:normAutofit/>
          </a:bodyPr>
          <a:lstStyle>
            <a:lvl1pPr marL="0" indent="0">
              <a:buNone/>
              <a:defRPr sz="1500"/>
            </a:lvl1pPr>
          </a:lstStyle>
          <a:p>
            <a:endParaRPr lang="en-US"/>
          </a:p>
        </p:txBody>
      </p:sp>
      <p:sp>
        <p:nvSpPr>
          <p:cNvPr id="12" name="Title Placeholder 1"/>
          <p:cNvSpPr>
            <a:spLocks noGrp="1"/>
          </p:cNvSpPr>
          <p:nvPr>
            <p:ph type="title" hasCustomPrompt="1"/>
          </p:nvPr>
        </p:nvSpPr>
        <p:spPr>
          <a:xfrm>
            <a:off x="4767944" y="994231"/>
            <a:ext cx="4452257" cy="1248228"/>
          </a:xfrm>
          <a:prstGeom prst="rect">
            <a:avLst/>
          </a:prstGeom>
        </p:spPr>
        <p:txBody>
          <a:bodyPr vert="horz" lIns="91440" tIns="45720" rIns="91440" bIns="45720" rtlCol="0" anchor="t">
            <a:normAutofit/>
          </a:bodyPr>
          <a:lstStyle>
            <a:lvl1pPr algn="l">
              <a:defRPr sz="3700" b="1">
                <a:solidFill>
                  <a:schemeClr val="tx1"/>
                </a:solidFill>
                <a:latin typeface="Montserrat" panose="02000505000000020004" pitchFamily="2" charset="0"/>
              </a:defRPr>
            </a:lvl1pPr>
          </a:lstStyle>
          <a:p>
            <a:r>
              <a:rPr lang="en-US"/>
              <a:t>Write Project Tittle Here</a:t>
            </a:r>
          </a:p>
        </p:txBody>
      </p:sp>
      <p:pic>
        <p:nvPicPr>
          <p:cNvPr id="4" name="Image 3">
            <a:extLst>
              <a:ext uri="{FF2B5EF4-FFF2-40B4-BE49-F238E27FC236}">
                <a16:creationId xmlns:a16="http://schemas.microsoft.com/office/drawing/2014/main" id="{586F0E79-4693-9248-A9DE-08D20470E273}"/>
              </a:ext>
            </a:extLst>
          </p:cNvPr>
          <p:cNvPicPr>
            <a:picLocks noChangeAspect="1"/>
          </p:cNvPicPr>
          <p:nvPr userDrawn="1"/>
        </p:nvPicPr>
        <p:blipFill>
          <a:blip r:embed="rId2"/>
          <a:stretch>
            <a:fillRect/>
          </a:stretch>
        </p:blipFill>
        <p:spPr>
          <a:xfrm>
            <a:off x="11143271" y="609674"/>
            <a:ext cx="538775" cy="335092"/>
          </a:xfrm>
          <a:prstGeom prst="rect">
            <a:avLst/>
          </a:prstGeom>
        </p:spPr>
      </p:pic>
    </p:spTree>
    <p:extLst>
      <p:ext uri="{BB962C8B-B14F-4D97-AF65-F5344CB8AC3E}">
        <p14:creationId xmlns:p14="http://schemas.microsoft.com/office/powerpoint/2010/main" val="2566953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0_Custom Layout">
    <p:spTree>
      <p:nvGrpSpPr>
        <p:cNvPr id="1" name=""/>
        <p:cNvGrpSpPr/>
        <p:nvPr/>
      </p:nvGrpSpPr>
      <p:grpSpPr>
        <a:xfrm>
          <a:off x="0" y="0"/>
          <a:ext cx="0" cy="0"/>
          <a:chOff x="0" y="0"/>
          <a:chExt cx="0" cy="0"/>
        </a:xfrm>
      </p:grpSpPr>
      <p:sp>
        <p:nvSpPr>
          <p:cNvPr id="3" name="Rectangle 2"/>
          <p:cNvSpPr/>
          <p:nvPr userDrawn="1"/>
        </p:nvSpPr>
        <p:spPr>
          <a:xfrm>
            <a:off x="1" y="0"/>
            <a:ext cx="12192001" cy="6858000"/>
          </a:xfrm>
          <a:prstGeom prst="rect">
            <a:avLst/>
          </a:prstGeom>
          <a:solidFill>
            <a:srgbClr val="202C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Title Placeholder 1"/>
          <p:cNvSpPr>
            <a:spLocks noGrp="1"/>
          </p:cNvSpPr>
          <p:nvPr>
            <p:ph type="title" hasCustomPrompt="1"/>
          </p:nvPr>
        </p:nvSpPr>
        <p:spPr>
          <a:xfrm>
            <a:off x="3938667" y="1699080"/>
            <a:ext cx="4314664" cy="1239157"/>
          </a:xfrm>
          <a:prstGeom prst="rect">
            <a:avLst/>
          </a:prstGeom>
        </p:spPr>
        <p:txBody>
          <a:bodyPr vert="horz" lIns="91440" tIns="45720" rIns="91440" bIns="45720" rtlCol="0" anchor="t">
            <a:normAutofit/>
          </a:bodyPr>
          <a:lstStyle>
            <a:lvl1pPr algn="ctr">
              <a:defRPr sz="3700" b="1">
                <a:solidFill>
                  <a:schemeClr val="bg1"/>
                </a:solidFill>
                <a:latin typeface="Montserrat" panose="02000505000000020004" pitchFamily="2" charset="0"/>
              </a:defRPr>
            </a:lvl1pPr>
          </a:lstStyle>
          <a:p>
            <a:r>
              <a:rPr lang="en-US"/>
              <a:t>Write Project Tittle Here</a:t>
            </a:r>
          </a:p>
        </p:txBody>
      </p:sp>
      <p:sp>
        <p:nvSpPr>
          <p:cNvPr id="13" name="Picture Placeholder 7"/>
          <p:cNvSpPr>
            <a:spLocks noGrp="1"/>
          </p:cNvSpPr>
          <p:nvPr>
            <p:ph type="pic" sz="quarter" idx="13"/>
          </p:nvPr>
        </p:nvSpPr>
        <p:spPr>
          <a:xfrm>
            <a:off x="-3" y="1117600"/>
            <a:ext cx="3015347" cy="4622800"/>
          </a:xfrm>
          <a:prstGeom prst="rect">
            <a:avLst/>
          </a:prstGeom>
          <a:solidFill>
            <a:schemeClr val="bg1">
              <a:lumMod val="95000"/>
            </a:schemeClr>
          </a:solidFill>
        </p:spPr>
        <p:txBody>
          <a:bodyPr>
            <a:normAutofit/>
          </a:bodyPr>
          <a:lstStyle>
            <a:lvl1pPr marL="0" indent="0">
              <a:buNone/>
              <a:defRPr sz="1500"/>
            </a:lvl1pPr>
          </a:lstStyle>
          <a:p>
            <a:endParaRPr lang="en-US"/>
          </a:p>
        </p:txBody>
      </p:sp>
      <p:sp>
        <p:nvSpPr>
          <p:cNvPr id="14" name="Picture Placeholder 7"/>
          <p:cNvSpPr>
            <a:spLocks noGrp="1"/>
          </p:cNvSpPr>
          <p:nvPr>
            <p:ph type="pic" sz="quarter" idx="14"/>
          </p:nvPr>
        </p:nvSpPr>
        <p:spPr>
          <a:xfrm>
            <a:off x="9176653" y="1117600"/>
            <a:ext cx="3015347" cy="4622800"/>
          </a:xfrm>
          <a:prstGeom prst="rect">
            <a:avLst/>
          </a:prstGeom>
          <a:solidFill>
            <a:schemeClr val="bg1">
              <a:lumMod val="95000"/>
            </a:schemeClr>
          </a:solidFill>
        </p:spPr>
        <p:txBody>
          <a:bodyPr>
            <a:normAutofit/>
          </a:bodyPr>
          <a:lstStyle>
            <a:lvl1pPr marL="0" indent="0">
              <a:buNone/>
              <a:defRPr sz="1500"/>
            </a:lvl1pPr>
          </a:lstStyle>
          <a:p>
            <a:endParaRPr lang="en-US"/>
          </a:p>
        </p:txBody>
      </p:sp>
    </p:spTree>
    <p:extLst>
      <p:ext uri="{BB962C8B-B14F-4D97-AF65-F5344CB8AC3E}">
        <p14:creationId xmlns:p14="http://schemas.microsoft.com/office/powerpoint/2010/main" val="1083972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2_Custom Layout">
    <p:spTree>
      <p:nvGrpSpPr>
        <p:cNvPr id="1" name=""/>
        <p:cNvGrpSpPr/>
        <p:nvPr/>
      </p:nvGrpSpPr>
      <p:grpSpPr>
        <a:xfrm>
          <a:off x="0" y="0"/>
          <a:ext cx="0" cy="0"/>
          <a:chOff x="0" y="0"/>
          <a:chExt cx="0" cy="0"/>
        </a:xfrm>
      </p:grpSpPr>
      <p:sp>
        <p:nvSpPr>
          <p:cNvPr id="11" name="Rectangle 10"/>
          <p:cNvSpPr/>
          <p:nvPr userDrawn="1"/>
        </p:nvSpPr>
        <p:spPr>
          <a:xfrm>
            <a:off x="9550400" y="0"/>
            <a:ext cx="2641600" cy="6858000"/>
          </a:xfrm>
          <a:prstGeom prst="rect">
            <a:avLst/>
          </a:prstGeom>
          <a:solidFill>
            <a:srgbClr val="E7461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userDrawn="1"/>
        </p:nvSpPr>
        <p:spPr>
          <a:xfrm>
            <a:off x="250371" y="228600"/>
            <a:ext cx="11691259" cy="6400800"/>
          </a:xfrm>
          <a:prstGeom prst="rect">
            <a:avLst/>
          </a:prstGeom>
          <a:solidFill>
            <a:srgbClr val="202C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Title Placeholder 1"/>
          <p:cNvSpPr>
            <a:spLocks noGrp="1"/>
          </p:cNvSpPr>
          <p:nvPr>
            <p:ph type="title" hasCustomPrompt="1"/>
          </p:nvPr>
        </p:nvSpPr>
        <p:spPr>
          <a:xfrm>
            <a:off x="1536700" y="2374900"/>
            <a:ext cx="3733800" cy="1917700"/>
          </a:xfrm>
          <a:prstGeom prst="rect">
            <a:avLst/>
          </a:prstGeom>
        </p:spPr>
        <p:txBody>
          <a:bodyPr vert="horz" lIns="91440" tIns="45720" rIns="91440" bIns="45720" rtlCol="0" anchor="t">
            <a:normAutofit/>
          </a:bodyPr>
          <a:lstStyle>
            <a:lvl1pPr algn="l">
              <a:defRPr sz="3700" b="1">
                <a:solidFill>
                  <a:schemeClr val="bg1"/>
                </a:solidFill>
                <a:latin typeface="Montserrat" panose="02000505000000020004" pitchFamily="2" charset="0"/>
              </a:defRPr>
            </a:lvl1pPr>
          </a:lstStyle>
          <a:p>
            <a:r>
              <a:rPr lang="en-US"/>
              <a:t>Write Project Tittle Here</a:t>
            </a:r>
          </a:p>
        </p:txBody>
      </p:sp>
    </p:spTree>
    <p:extLst>
      <p:ext uri="{BB962C8B-B14F-4D97-AF65-F5344CB8AC3E}">
        <p14:creationId xmlns:p14="http://schemas.microsoft.com/office/powerpoint/2010/main" val="1112741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4" name="Picture Placeholder 7"/>
          <p:cNvSpPr>
            <a:spLocks noGrp="1"/>
          </p:cNvSpPr>
          <p:nvPr>
            <p:ph type="pic" sz="quarter" idx="10"/>
          </p:nvPr>
        </p:nvSpPr>
        <p:spPr>
          <a:xfrm>
            <a:off x="5228493" y="1617787"/>
            <a:ext cx="3540368" cy="5240215"/>
          </a:xfrm>
          <a:prstGeom prst="rect">
            <a:avLst/>
          </a:prstGeom>
          <a:solidFill>
            <a:schemeClr val="bg1">
              <a:lumMod val="95000"/>
            </a:schemeClr>
          </a:solidFill>
        </p:spPr>
        <p:txBody>
          <a:bodyPr>
            <a:normAutofit/>
          </a:bodyPr>
          <a:lstStyle>
            <a:lvl1pPr marL="0" indent="0">
              <a:buNone/>
              <a:defRPr sz="1500"/>
            </a:lvl1pPr>
          </a:lstStyle>
          <a:p>
            <a:endParaRPr lang="en-US"/>
          </a:p>
        </p:txBody>
      </p:sp>
      <p:sp>
        <p:nvSpPr>
          <p:cNvPr id="5" name="Title Placeholder 1"/>
          <p:cNvSpPr>
            <a:spLocks noGrp="1"/>
          </p:cNvSpPr>
          <p:nvPr>
            <p:ph type="title" hasCustomPrompt="1"/>
          </p:nvPr>
        </p:nvSpPr>
        <p:spPr>
          <a:xfrm>
            <a:off x="1612901" y="1045586"/>
            <a:ext cx="4248640" cy="2383413"/>
          </a:xfrm>
          <a:prstGeom prst="rect">
            <a:avLst/>
          </a:prstGeom>
        </p:spPr>
        <p:txBody>
          <a:bodyPr vert="horz" lIns="91440" tIns="45720" rIns="91440" bIns="45720" rtlCol="0" anchor="t">
            <a:normAutofit/>
          </a:bodyPr>
          <a:lstStyle>
            <a:lvl1pPr algn="r">
              <a:defRPr sz="3700" b="1">
                <a:solidFill>
                  <a:schemeClr val="tx1"/>
                </a:solidFill>
                <a:latin typeface="Montserrat" panose="02000505000000020004" pitchFamily="2" charset="0"/>
              </a:defRPr>
            </a:lvl1pPr>
          </a:lstStyle>
          <a:p>
            <a:r>
              <a:rPr lang="en-US" dirty="0" err="1"/>
              <a:t>Titre</a:t>
            </a:r>
            <a:r>
              <a:rPr lang="en-US" dirty="0"/>
              <a:t> page</a:t>
            </a:r>
            <a:br>
              <a:rPr lang="en-US" dirty="0"/>
            </a:br>
            <a:r>
              <a:rPr lang="en-US" dirty="0" err="1"/>
              <a:t>intérieure</a:t>
            </a:r>
            <a:br>
              <a:rPr lang="en-US" dirty="0"/>
            </a:br>
            <a:r>
              <a:rPr lang="en-US" dirty="0" err="1"/>
              <a:t>texte</a:t>
            </a:r>
            <a:r>
              <a:rPr lang="en-US" dirty="0"/>
              <a:t> </a:t>
            </a:r>
            <a:br>
              <a:rPr lang="en-US" dirty="0"/>
            </a:br>
            <a:r>
              <a:rPr lang="en-US" dirty="0"/>
              <a:t>et photos</a:t>
            </a:r>
          </a:p>
        </p:txBody>
      </p:sp>
      <p:sp>
        <p:nvSpPr>
          <p:cNvPr id="6" name="Picture Placeholder 7"/>
          <p:cNvSpPr>
            <a:spLocks noGrp="1"/>
          </p:cNvSpPr>
          <p:nvPr>
            <p:ph type="pic" sz="quarter" idx="11"/>
          </p:nvPr>
        </p:nvSpPr>
        <p:spPr>
          <a:xfrm>
            <a:off x="9142478" y="0"/>
            <a:ext cx="2133599" cy="2672860"/>
          </a:xfrm>
          <a:prstGeom prst="rect">
            <a:avLst/>
          </a:prstGeom>
          <a:solidFill>
            <a:schemeClr val="bg1">
              <a:lumMod val="95000"/>
            </a:schemeClr>
          </a:solidFill>
        </p:spPr>
        <p:txBody>
          <a:bodyPr>
            <a:normAutofit/>
          </a:bodyPr>
          <a:lstStyle>
            <a:lvl1pPr marL="0" indent="0">
              <a:buNone/>
              <a:defRPr sz="1500"/>
            </a:lvl1pPr>
          </a:lstStyle>
          <a:p>
            <a:endParaRPr lang="en-US"/>
          </a:p>
        </p:txBody>
      </p:sp>
      <p:sp>
        <p:nvSpPr>
          <p:cNvPr id="7" name="Picture Placeholder 7"/>
          <p:cNvSpPr>
            <a:spLocks noGrp="1"/>
          </p:cNvSpPr>
          <p:nvPr>
            <p:ph type="pic" sz="quarter" idx="12"/>
          </p:nvPr>
        </p:nvSpPr>
        <p:spPr>
          <a:xfrm>
            <a:off x="9142478" y="2924907"/>
            <a:ext cx="2133599" cy="2672860"/>
          </a:xfrm>
          <a:prstGeom prst="rect">
            <a:avLst/>
          </a:prstGeom>
          <a:solidFill>
            <a:schemeClr val="bg1">
              <a:lumMod val="95000"/>
            </a:schemeClr>
          </a:solidFill>
        </p:spPr>
        <p:txBody>
          <a:bodyPr>
            <a:normAutofit/>
          </a:bodyPr>
          <a:lstStyle>
            <a:lvl1pPr marL="0" indent="0">
              <a:buNone/>
              <a:defRPr sz="1500"/>
            </a:lvl1pPr>
          </a:lstStyle>
          <a:p>
            <a:endParaRPr lang="en-US"/>
          </a:p>
        </p:txBody>
      </p:sp>
    </p:spTree>
    <p:extLst>
      <p:ext uri="{BB962C8B-B14F-4D97-AF65-F5344CB8AC3E}">
        <p14:creationId xmlns:p14="http://schemas.microsoft.com/office/powerpoint/2010/main" val="1234916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7_Custom Layout">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1FEDEC09-1D4F-AF4F-BDB0-B3E7D68AD330}"/>
              </a:ext>
            </a:extLst>
          </p:cNvPr>
          <p:cNvPicPr>
            <a:picLocks noChangeAspect="1"/>
          </p:cNvPicPr>
          <p:nvPr userDrawn="1"/>
        </p:nvPicPr>
        <p:blipFill>
          <a:blip r:embed="rId2"/>
          <a:stretch>
            <a:fillRect/>
          </a:stretch>
        </p:blipFill>
        <p:spPr>
          <a:xfrm>
            <a:off x="11143271" y="609674"/>
            <a:ext cx="538775" cy="335092"/>
          </a:xfrm>
          <a:prstGeom prst="rect">
            <a:avLst/>
          </a:prstGeom>
        </p:spPr>
      </p:pic>
    </p:spTree>
    <p:extLst>
      <p:ext uri="{BB962C8B-B14F-4D97-AF65-F5344CB8AC3E}">
        <p14:creationId xmlns:p14="http://schemas.microsoft.com/office/powerpoint/2010/main" val="112637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Ordre du jour">
    <p:spTree>
      <p:nvGrpSpPr>
        <p:cNvPr id="1" name=""/>
        <p:cNvGrpSpPr/>
        <p:nvPr/>
      </p:nvGrpSpPr>
      <p:grpSpPr>
        <a:xfrm>
          <a:off x="0" y="0"/>
          <a:ext cx="0" cy="0"/>
          <a:chOff x="0" y="0"/>
          <a:chExt cx="0" cy="0"/>
        </a:xfrm>
      </p:grpSpPr>
      <p:sp>
        <p:nvSpPr>
          <p:cNvPr id="2" name="Title 1"/>
          <p:cNvSpPr>
            <a:spLocks noGrp="1"/>
          </p:cNvSpPr>
          <p:nvPr>
            <p:ph type="title"/>
          </p:nvPr>
        </p:nvSpPr>
        <p:spPr>
          <a:xfrm>
            <a:off x="695401" y="779301"/>
            <a:ext cx="11115640" cy="714484"/>
          </a:xfrm>
          <a:prstGeom prst="rect">
            <a:avLst/>
          </a:prstGeom>
        </p:spPr>
        <p:txBody>
          <a:bodyPr/>
          <a:lstStyle>
            <a:lvl1pPr>
              <a:defRPr>
                <a:solidFill>
                  <a:srgbClr val="242D45"/>
                </a:solidFill>
                <a:latin typeface="Calibri" panose="020F0502020204030204" pitchFamily="34" charset="0"/>
                <a:cs typeface="Calibri" panose="020F0502020204030204" pitchFamily="34" charset="0"/>
              </a:defRPr>
            </a:lvl1pPr>
          </a:lstStyle>
          <a:p>
            <a:endParaRPr lang="fr-FR" dirty="0"/>
          </a:p>
        </p:txBody>
      </p:sp>
      <p:sp>
        <p:nvSpPr>
          <p:cNvPr id="4" name="ZoneTexte 3"/>
          <p:cNvSpPr txBox="1">
            <a:spLocks noChangeArrowheads="1"/>
          </p:cNvSpPr>
          <p:nvPr userDrawn="1"/>
        </p:nvSpPr>
        <p:spPr bwMode="auto">
          <a:xfrm>
            <a:off x="11800546" y="6632575"/>
            <a:ext cx="391454"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rgbClr val="FF0000"/>
                </a:solidFill>
                <a:latin typeface="Arial" charset="0"/>
                <a:ea typeface="Arial" charset="0"/>
                <a:cs typeface="Arial" charset="0"/>
              </a:defRPr>
            </a:lvl1pPr>
            <a:lvl2pPr marL="742950" indent="-285750" eaLnBrk="0" hangingPunct="0">
              <a:defRPr sz="2400" b="1">
                <a:solidFill>
                  <a:srgbClr val="FF0000"/>
                </a:solidFill>
                <a:latin typeface="Arial" charset="0"/>
                <a:ea typeface="Arial" charset="0"/>
                <a:cs typeface="Arial" charset="0"/>
              </a:defRPr>
            </a:lvl2pPr>
            <a:lvl3pPr marL="1143000" indent="-228600" eaLnBrk="0" hangingPunct="0">
              <a:defRPr sz="2400" b="1">
                <a:solidFill>
                  <a:srgbClr val="FF0000"/>
                </a:solidFill>
                <a:latin typeface="Arial" charset="0"/>
                <a:ea typeface="Arial" charset="0"/>
                <a:cs typeface="Arial" charset="0"/>
              </a:defRPr>
            </a:lvl3pPr>
            <a:lvl4pPr marL="1600200" indent="-228600" eaLnBrk="0" hangingPunct="0">
              <a:defRPr sz="2400" b="1">
                <a:solidFill>
                  <a:srgbClr val="FF0000"/>
                </a:solidFill>
                <a:latin typeface="Arial" charset="0"/>
                <a:ea typeface="Arial" charset="0"/>
                <a:cs typeface="Arial" charset="0"/>
              </a:defRPr>
            </a:lvl4pPr>
            <a:lvl5pPr marL="2057400" indent="-228600" eaLnBrk="0" hangingPunct="0">
              <a:defRPr sz="2400" b="1">
                <a:solidFill>
                  <a:srgbClr val="FF0000"/>
                </a:solidFill>
                <a:latin typeface="Arial" charset="0"/>
                <a:ea typeface="Arial" charset="0"/>
                <a:cs typeface="Arial" charset="0"/>
              </a:defRPr>
            </a:lvl5pPr>
            <a:lvl6pPr marL="2514600" indent="-228600" eaLnBrk="0" fontAlgn="base" hangingPunct="0">
              <a:spcBef>
                <a:spcPct val="0"/>
              </a:spcBef>
              <a:spcAft>
                <a:spcPct val="0"/>
              </a:spcAft>
              <a:defRPr sz="2400" b="1">
                <a:solidFill>
                  <a:srgbClr val="FF0000"/>
                </a:solidFill>
                <a:latin typeface="Arial" charset="0"/>
                <a:ea typeface="Arial" charset="0"/>
                <a:cs typeface="Arial" charset="0"/>
              </a:defRPr>
            </a:lvl6pPr>
            <a:lvl7pPr marL="2971800" indent="-228600" eaLnBrk="0" fontAlgn="base" hangingPunct="0">
              <a:spcBef>
                <a:spcPct val="0"/>
              </a:spcBef>
              <a:spcAft>
                <a:spcPct val="0"/>
              </a:spcAft>
              <a:defRPr sz="2400" b="1">
                <a:solidFill>
                  <a:srgbClr val="FF0000"/>
                </a:solidFill>
                <a:latin typeface="Arial" charset="0"/>
                <a:ea typeface="Arial" charset="0"/>
                <a:cs typeface="Arial" charset="0"/>
              </a:defRPr>
            </a:lvl7pPr>
            <a:lvl8pPr marL="3429000" indent="-228600" eaLnBrk="0" fontAlgn="base" hangingPunct="0">
              <a:spcBef>
                <a:spcPct val="0"/>
              </a:spcBef>
              <a:spcAft>
                <a:spcPct val="0"/>
              </a:spcAft>
              <a:defRPr sz="2400" b="1">
                <a:solidFill>
                  <a:srgbClr val="FF0000"/>
                </a:solidFill>
                <a:latin typeface="Arial" charset="0"/>
                <a:ea typeface="Arial" charset="0"/>
                <a:cs typeface="Arial" charset="0"/>
              </a:defRPr>
            </a:lvl8pPr>
            <a:lvl9pPr marL="3886200" indent="-228600" eaLnBrk="0" fontAlgn="base" hangingPunct="0">
              <a:spcBef>
                <a:spcPct val="0"/>
              </a:spcBef>
              <a:spcAft>
                <a:spcPct val="0"/>
              </a:spcAft>
              <a:defRPr sz="2400" b="1">
                <a:solidFill>
                  <a:srgbClr val="FF0000"/>
                </a:solidFill>
                <a:latin typeface="Arial" charset="0"/>
                <a:ea typeface="Arial" charset="0"/>
                <a:cs typeface="Arial" charset="0"/>
              </a:defRPr>
            </a:lvl9pPr>
          </a:lstStyle>
          <a:p>
            <a:pPr algn="r" eaLnBrk="1" hangingPunct="1"/>
            <a:fld id="{66E51AF5-2911-1549-991A-A2704613AF99}" type="slidenum">
              <a:rPr lang="fr-FR" altLang="fr-FR" sz="900" b="0">
                <a:solidFill>
                  <a:srgbClr val="7F7F7F"/>
                </a:solidFill>
              </a:rPr>
              <a:pPr algn="r" eaLnBrk="1" hangingPunct="1"/>
              <a:t>‹N°›</a:t>
            </a:fld>
            <a:endParaRPr lang="fr-FR" altLang="fr-FR" sz="900" b="0">
              <a:solidFill>
                <a:srgbClr val="7F7F7F"/>
              </a:solidFill>
            </a:endParaRPr>
          </a:p>
        </p:txBody>
      </p:sp>
      <p:sp>
        <p:nvSpPr>
          <p:cNvPr id="3" name="Content Placeholder 2"/>
          <p:cNvSpPr>
            <a:spLocks noGrp="1"/>
          </p:cNvSpPr>
          <p:nvPr>
            <p:ph idx="1" hasCustomPrompt="1"/>
          </p:nvPr>
        </p:nvSpPr>
        <p:spPr>
          <a:xfrm>
            <a:off x="380961" y="1673806"/>
            <a:ext cx="11430080" cy="4958981"/>
          </a:xfrm>
        </p:spPr>
        <p:txBody>
          <a:bodyPr>
            <a:normAutofit/>
          </a:bodyPr>
          <a:lstStyle>
            <a:lvl1pPr marL="457200" indent="-457200">
              <a:spcBef>
                <a:spcPts val="1200"/>
              </a:spcBef>
              <a:spcAft>
                <a:spcPts val="600"/>
              </a:spcAft>
              <a:buClr>
                <a:srgbClr val="E06436"/>
              </a:buClr>
              <a:buFont typeface="+mj-lt"/>
              <a:buAutoNum type="arabicPeriod"/>
              <a:defRPr>
                <a:solidFill>
                  <a:srgbClr val="242D45"/>
                </a:solidFill>
              </a:defRPr>
            </a:lvl1pPr>
            <a:lvl2pPr marL="800100" indent="-342900">
              <a:spcBef>
                <a:spcPts val="600"/>
              </a:spcBef>
              <a:spcAft>
                <a:spcPts val="300"/>
              </a:spcAft>
              <a:buClr>
                <a:srgbClr val="E06436"/>
              </a:buClr>
              <a:buSzPct val="75000"/>
              <a:buFont typeface="+mj-lt"/>
              <a:buAutoNum type="arabicPeriod"/>
              <a:defRPr lang="en-US" altLang="fr-FR" b="1" dirty="0">
                <a:solidFill>
                  <a:schemeClr val="tx1">
                    <a:lumMod val="50000"/>
                    <a:lumOff val="50000"/>
                  </a:schemeClr>
                </a:solidFill>
                <a:latin typeface="Calibri" panose="020F0502020204030204" pitchFamily="34" charset="0"/>
                <a:cs typeface="Calibri" panose="020F0502020204030204" pitchFamily="34" charset="0"/>
              </a:defRPr>
            </a:lvl2pPr>
            <a:lvl3pPr marL="1143000" indent="-228600">
              <a:buFont typeface="Wingdings" pitchFamily="2" charset="2"/>
              <a:buChar char="§"/>
              <a:defRPr lang="en-US" altLang="fr-FR" sz="1800" b="0" dirty="0">
                <a:solidFill>
                  <a:schemeClr val="tx1">
                    <a:lumMod val="50000"/>
                    <a:lumOff val="50000"/>
                  </a:schemeClr>
                </a:solidFill>
                <a:latin typeface="Calibri" panose="020F0502020204030204" pitchFamily="34" charset="0"/>
                <a:cs typeface="Calibri" panose="020F0502020204030204" pitchFamily="34" charset="0"/>
              </a:defRPr>
            </a:lvl3pPr>
            <a:lvl4pPr marL="1600200" indent="-228600">
              <a:defRPr lang="en-US" sz="1600" b="0" dirty="0">
                <a:solidFill>
                  <a:srgbClr val="242D45"/>
                </a:solidFill>
                <a:latin typeface="Calibri" panose="020F0502020204030204" pitchFamily="34" charset="0"/>
                <a:cs typeface="Calibri" panose="020F0502020204030204" pitchFamily="34" charset="0"/>
              </a:defRPr>
            </a:lvl4pPr>
            <a:lvl5pPr marL="2057400" indent="-228600">
              <a:defRPr lang="fr-FR" sz="1400" b="0" dirty="0">
                <a:solidFill>
                  <a:srgbClr val="242D45"/>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KJ</a:t>
            </a:r>
          </a:p>
          <a:p>
            <a:pPr lvl="2"/>
            <a:r>
              <a:rPr lang="en-US" dirty="0"/>
              <a:t>NKL</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249610410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5256800"/>
      </p:ext>
    </p:extLst>
  </p:cSld>
  <p:clrMap bg1="lt1" tx1="dk1" bg2="lt2" tx2="dk2" accent1="accent1" accent2="accent2" accent3="accent3" accent4="accent4" accent5="accent5" accent6="accent6" hlink="hlink" folHlink="folHlink"/>
  <p:sldLayoutIdLst>
    <p:sldLayoutId id="2147483737" r:id="rId1"/>
    <p:sldLayoutId id="2147483757" r:id="rId2"/>
    <p:sldLayoutId id="2147483690" r:id="rId3"/>
    <p:sldLayoutId id="2147483692" r:id="rId4"/>
    <p:sldLayoutId id="2147483669" r:id="rId5"/>
    <p:sldLayoutId id="2147483740" r:id="rId6"/>
    <p:sldLayoutId id="2147483759" r:id="rId7"/>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ed-shpt@univ-grenoble-alpes.fr"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evento.renater.fr/"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riangle 2">
            <a:extLst>
              <a:ext uri="{FF2B5EF4-FFF2-40B4-BE49-F238E27FC236}">
                <a16:creationId xmlns:a16="http://schemas.microsoft.com/office/drawing/2014/main" id="{619634E2-7F5B-3D45-AA41-56D17B511669}"/>
              </a:ext>
            </a:extLst>
          </p:cNvPr>
          <p:cNvSpPr/>
          <p:nvPr/>
        </p:nvSpPr>
        <p:spPr>
          <a:xfrm>
            <a:off x="3782312" y="286573"/>
            <a:ext cx="1508965" cy="1300832"/>
          </a:xfrm>
          <a:prstGeom prst="triangle">
            <a:avLst/>
          </a:prstGeom>
          <a:solidFill>
            <a:srgbClr val="EF7D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riangle 3">
            <a:extLst>
              <a:ext uri="{FF2B5EF4-FFF2-40B4-BE49-F238E27FC236}">
                <a16:creationId xmlns:a16="http://schemas.microsoft.com/office/drawing/2014/main" id="{7884F812-E37F-1841-9EF0-E1B6609A8B34}"/>
              </a:ext>
            </a:extLst>
          </p:cNvPr>
          <p:cNvSpPr/>
          <p:nvPr/>
        </p:nvSpPr>
        <p:spPr>
          <a:xfrm rot="10800000">
            <a:off x="3782312" y="1587405"/>
            <a:ext cx="1508965" cy="1300832"/>
          </a:xfrm>
          <a:prstGeom prst="triangle">
            <a:avLst/>
          </a:prstGeom>
          <a:solidFill>
            <a:srgbClr val="E645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4">
            <a:extLst>
              <a:ext uri="{FF2B5EF4-FFF2-40B4-BE49-F238E27FC236}">
                <a16:creationId xmlns:a16="http://schemas.microsoft.com/office/drawing/2014/main" id="{533957C5-D138-424E-A162-EC0B223AD929}"/>
              </a:ext>
            </a:extLst>
          </p:cNvPr>
          <p:cNvSpPr/>
          <p:nvPr/>
        </p:nvSpPr>
        <p:spPr>
          <a:xfrm rot="10800000">
            <a:off x="3027829" y="2888237"/>
            <a:ext cx="1508965" cy="1300832"/>
          </a:xfrm>
          <a:prstGeom prst="triangle">
            <a:avLst/>
          </a:prstGeom>
          <a:solidFill>
            <a:srgbClr val="EDD1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riangle 5">
            <a:extLst>
              <a:ext uri="{FF2B5EF4-FFF2-40B4-BE49-F238E27FC236}">
                <a16:creationId xmlns:a16="http://schemas.microsoft.com/office/drawing/2014/main" id="{10169A81-7339-6C4A-A077-E07136C7CAAB}"/>
              </a:ext>
            </a:extLst>
          </p:cNvPr>
          <p:cNvSpPr/>
          <p:nvPr/>
        </p:nvSpPr>
        <p:spPr>
          <a:xfrm rot="10800000">
            <a:off x="4536795" y="2888237"/>
            <a:ext cx="1508965" cy="1300832"/>
          </a:xfrm>
          <a:prstGeom prst="triangle">
            <a:avLst/>
          </a:prstGeom>
          <a:solidFill>
            <a:srgbClr val="8583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riangle 6">
            <a:extLst>
              <a:ext uri="{FF2B5EF4-FFF2-40B4-BE49-F238E27FC236}">
                <a16:creationId xmlns:a16="http://schemas.microsoft.com/office/drawing/2014/main" id="{397DCDE4-0683-4C49-B2C3-64BA9B63AA6D}"/>
              </a:ext>
            </a:extLst>
          </p:cNvPr>
          <p:cNvSpPr/>
          <p:nvPr/>
        </p:nvSpPr>
        <p:spPr>
          <a:xfrm rot="10800000">
            <a:off x="3782311" y="4150772"/>
            <a:ext cx="1508965" cy="1300832"/>
          </a:xfrm>
          <a:prstGeom prst="triangle">
            <a:avLst/>
          </a:prstGeom>
          <a:solidFill>
            <a:srgbClr val="E645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 </a:t>
            </a:r>
          </a:p>
        </p:txBody>
      </p:sp>
      <p:sp>
        <p:nvSpPr>
          <p:cNvPr id="8" name="Triangle 7">
            <a:extLst>
              <a:ext uri="{FF2B5EF4-FFF2-40B4-BE49-F238E27FC236}">
                <a16:creationId xmlns:a16="http://schemas.microsoft.com/office/drawing/2014/main" id="{B271F49F-9823-C64E-AD49-64F045186FFB}"/>
              </a:ext>
            </a:extLst>
          </p:cNvPr>
          <p:cNvSpPr/>
          <p:nvPr/>
        </p:nvSpPr>
        <p:spPr>
          <a:xfrm rot="10800000">
            <a:off x="2273347" y="1587405"/>
            <a:ext cx="1508965" cy="130083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E4AF73A0-E0AB-BB44-BCAE-196AA320CF4A}"/>
              </a:ext>
            </a:extLst>
          </p:cNvPr>
          <p:cNvSpPr txBox="1"/>
          <p:nvPr/>
        </p:nvSpPr>
        <p:spPr>
          <a:xfrm>
            <a:off x="6312458" y="2714775"/>
            <a:ext cx="5199957" cy="2862322"/>
          </a:xfrm>
          <a:prstGeom prst="rect">
            <a:avLst/>
          </a:prstGeom>
          <a:noFill/>
        </p:spPr>
        <p:txBody>
          <a:bodyPr wrap="square" rtlCol="0">
            <a:spAutoFit/>
          </a:bodyPr>
          <a:lstStyle/>
          <a:p>
            <a:pPr algn="r"/>
            <a:r>
              <a:rPr lang="fr-FR" sz="3600" b="1" dirty="0">
                <a:solidFill>
                  <a:schemeClr val="bg1"/>
                </a:solidFill>
                <a:latin typeface="Verdana" panose="020B0604030504040204" pitchFamily="34" charset="0"/>
                <a:ea typeface="Verdana" panose="020B0604030504040204" pitchFamily="34" charset="0"/>
                <a:cs typeface="Verdana" panose="020B0604030504040204" pitchFamily="34" charset="0"/>
              </a:rPr>
              <a:t>ED SHPT</a:t>
            </a:r>
          </a:p>
          <a:p>
            <a:pPr algn="r"/>
            <a:endParaRPr lang="fr-FR" sz="36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a:p>
            <a:pPr algn="r"/>
            <a:r>
              <a:rPr lang="fr-FR" sz="3600" b="1" dirty="0">
                <a:solidFill>
                  <a:schemeClr val="bg1"/>
                </a:solidFill>
                <a:latin typeface="Verdana" panose="020B0604030504040204" pitchFamily="34" charset="0"/>
                <a:ea typeface="Verdana" panose="020B0604030504040204" pitchFamily="34" charset="0"/>
                <a:cs typeface="Verdana" panose="020B0604030504040204" pitchFamily="34" charset="0"/>
              </a:rPr>
              <a:t>Comité de suivi individuel (CSI) 2025-2026</a:t>
            </a:r>
            <a:endParaRPr 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Rectangle 12">
            <a:extLst>
              <a:ext uri="{FF2B5EF4-FFF2-40B4-BE49-F238E27FC236}">
                <a16:creationId xmlns:a16="http://schemas.microsoft.com/office/drawing/2014/main" id="{A454CC9F-C26B-E049-A481-B0CCACDF9445}"/>
              </a:ext>
            </a:extLst>
          </p:cNvPr>
          <p:cNvSpPr/>
          <p:nvPr/>
        </p:nvSpPr>
        <p:spPr>
          <a:xfrm>
            <a:off x="11059619" y="3535698"/>
            <a:ext cx="290945" cy="45719"/>
          </a:xfrm>
          <a:prstGeom prst="rect">
            <a:avLst/>
          </a:prstGeom>
          <a:solidFill>
            <a:srgbClr val="E6451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p>
        </p:txBody>
      </p:sp>
      <p:pic>
        <p:nvPicPr>
          <p:cNvPr id="9" name="Espace réservé pour une image  8">
            <a:extLst>
              <a:ext uri="{FF2B5EF4-FFF2-40B4-BE49-F238E27FC236}">
                <a16:creationId xmlns:a16="http://schemas.microsoft.com/office/drawing/2014/main" id="{3695306A-240E-4079-AD8C-1E7CAE864F65}"/>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l="22008" r="22008"/>
          <a:stretch>
            <a:fillRect/>
          </a:stretch>
        </p:blipFill>
        <p:spPr>
          <a:xfrm>
            <a:off x="497682" y="2888237"/>
            <a:ext cx="4793594" cy="3969763"/>
          </a:xfrm>
        </p:spPr>
      </p:pic>
    </p:spTree>
    <p:extLst>
      <p:ext uri="{BB962C8B-B14F-4D97-AF65-F5344CB8AC3E}">
        <p14:creationId xmlns:p14="http://schemas.microsoft.com/office/powerpoint/2010/main" val="1640986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4">
            <a:extLst>
              <a:ext uri="{FF2B5EF4-FFF2-40B4-BE49-F238E27FC236}">
                <a16:creationId xmlns:a16="http://schemas.microsoft.com/office/drawing/2014/main" id="{3602694C-6C8F-4D42-AD99-0B91BA29C750}"/>
              </a:ext>
            </a:extLst>
          </p:cNvPr>
          <p:cNvCxnSpPr>
            <a:cxnSpLocks/>
          </p:cNvCxnSpPr>
          <p:nvPr/>
        </p:nvCxnSpPr>
        <p:spPr>
          <a:xfrm>
            <a:off x="618068" y="1108350"/>
            <a:ext cx="478972" cy="0"/>
          </a:xfrm>
          <a:prstGeom prst="line">
            <a:avLst/>
          </a:prstGeom>
          <a:ln w="28575">
            <a:solidFill>
              <a:srgbClr val="E74610"/>
            </a:solidFill>
          </a:ln>
        </p:spPr>
        <p:style>
          <a:lnRef idx="1">
            <a:schemeClr val="accent1"/>
          </a:lnRef>
          <a:fillRef idx="0">
            <a:schemeClr val="accent1"/>
          </a:fillRef>
          <a:effectRef idx="0">
            <a:schemeClr val="accent1"/>
          </a:effectRef>
          <a:fontRef idx="minor">
            <a:schemeClr val="tx1"/>
          </a:fontRef>
        </p:style>
      </p:cxnSp>
      <p:sp>
        <p:nvSpPr>
          <p:cNvPr id="5" name="Title 1">
            <a:extLst>
              <a:ext uri="{FF2B5EF4-FFF2-40B4-BE49-F238E27FC236}">
                <a16:creationId xmlns:a16="http://schemas.microsoft.com/office/drawing/2014/main" id="{3D0EBCCB-3BAF-4478-A3BE-D9C96A405FAA}"/>
              </a:ext>
            </a:extLst>
          </p:cNvPr>
          <p:cNvSpPr txBox="1">
            <a:spLocks/>
          </p:cNvSpPr>
          <p:nvPr/>
        </p:nvSpPr>
        <p:spPr>
          <a:xfrm>
            <a:off x="517074" y="564767"/>
            <a:ext cx="9568010" cy="756033"/>
          </a:xfrm>
          <a:prstGeom prst="rect">
            <a:avLst/>
          </a:prstGeom>
        </p:spPr>
        <p:txBody>
          <a:bodyPr>
            <a:normAutofit/>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6- Contact</a:t>
            </a:r>
          </a:p>
        </p:txBody>
      </p:sp>
      <p:sp>
        <p:nvSpPr>
          <p:cNvPr id="7" name="ZoneTexte 6">
            <a:extLst>
              <a:ext uri="{FF2B5EF4-FFF2-40B4-BE49-F238E27FC236}">
                <a16:creationId xmlns:a16="http://schemas.microsoft.com/office/drawing/2014/main" id="{0169C467-3039-4628-A531-B2EA46D88CCB}"/>
              </a:ext>
            </a:extLst>
          </p:cNvPr>
          <p:cNvSpPr txBox="1"/>
          <p:nvPr/>
        </p:nvSpPr>
        <p:spPr>
          <a:xfrm>
            <a:off x="529167" y="1320800"/>
            <a:ext cx="11133666" cy="2308324"/>
          </a:xfrm>
          <a:prstGeom prst="rect">
            <a:avLst/>
          </a:prstGeom>
          <a:noFill/>
        </p:spPr>
        <p:txBody>
          <a:bodyPr wrap="square">
            <a:spAutoFit/>
          </a:bodyPr>
          <a:lstStyle/>
          <a:p>
            <a:pPr algn="just"/>
            <a:endParaRPr lang="fr-FR" dirty="0">
              <a:latin typeface="Verdana" panose="020B0604030504040204" pitchFamily="34" charset="0"/>
              <a:ea typeface="Verdana" panose="020B0604030504040204" pitchFamily="34" charset="0"/>
            </a:endParaRPr>
          </a:p>
          <a:p>
            <a:pPr algn="just"/>
            <a:r>
              <a:rPr lang="fr-FR" b="1" dirty="0">
                <a:solidFill>
                  <a:srgbClr val="E74610"/>
                </a:solidFill>
                <a:latin typeface="Verdana" panose="020B0604030504040204" pitchFamily="34" charset="0"/>
                <a:ea typeface="Verdana" panose="020B0604030504040204" pitchFamily="34" charset="0"/>
              </a:rPr>
              <a:t>Gestionnaire de l’ED SHPT </a:t>
            </a:r>
          </a:p>
          <a:p>
            <a:pPr algn="just"/>
            <a:r>
              <a:rPr lang="fr-FR" b="1" dirty="0">
                <a:solidFill>
                  <a:srgbClr val="E74610"/>
                </a:solidFill>
                <a:latin typeface="Verdana" panose="020B0604030504040204" pitchFamily="34" charset="0"/>
                <a:ea typeface="Verdana" panose="020B0604030504040204" pitchFamily="34" charset="0"/>
              </a:rPr>
              <a:t>Madame </a:t>
            </a:r>
            <a:r>
              <a:rPr lang="fr-FR" b="1" dirty="0" err="1">
                <a:solidFill>
                  <a:srgbClr val="E74610"/>
                </a:solidFill>
                <a:latin typeface="Verdana" panose="020B0604030504040204" pitchFamily="34" charset="0"/>
                <a:ea typeface="Verdana" panose="020B0604030504040204" pitchFamily="34" charset="0"/>
              </a:rPr>
              <a:t>Annaïck</a:t>
            </a:r>
            <a:r>
              <a:rPr lang="fr-FR" b="1" dirty="0">
                <a:solidFill>
                  <a:srgbClr val="E74610"/>
                </a:solidFill>
                <a:latin typeface="Verdana" panose="020B0604030504040204" pitchFamily="34" charset="0"/>
                <a:ea typeface="Verdana" panose="020B0604030504040204" pitchFamily="34" charset="0"/>
              </a:rPr>
              <a:t> Moreau</a:t>
            </a:r>
            <a:r>
              <a:rPr lang="fr-FR" dirty="0">
                <a:latin typeface="Verdana" panose="020B0604030504040204" pitchFamily="34" charset="0"/>
                <a:ea typeface="Verdana" panose="020B0604030504040204" pitchFamily="34" charset="0"/>
              </a:rPr>
              <a:t> </a:t>
            </a:r>
          </a:p>
          <a:p>
            <a:pPr algn="just"/>
            <a:endParaRPr lang="fr-FR" b="1"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fr-FR" b="1" dirty="0">
                <a:latin typeface="Verdana" panose="020B0604030504040204" pitchFamily="34" charset="0"/>
                <a:ea typeface="Verdana" panose="020B0604030504040204" pitchFamily="34" charset="0"/>
              </a:rPr>
              <a:t>Adresse e-mail : </a:t>
            </a:r>
            <a:r>
              <a:rPr lang="fr-FR" dirty="0">
                <a:solidFill>
                  <a:srgbClr val="E74610"/>
                </a:solidFill>
                <a:hlinkClick r:id="rId2">
                  <a:extLst>
                    <a:ext uri="{A12FA001-AC4F-418D-AE19-62706E023703}">
                      <ahyp:hlinkClr xmlns:ahyp="http://schemas.microsoft.com/office/drawing/2018/hyperlinkcolor" val="tx"/>
                    </a:ext>
                  </a:extLst>
                </a:hlinkClick>
              </a:rPr>
              <a:t>ed-shpt@univ-grenoble-alpes.fr</a:t>
            </a:r>
            <a:endParaRPr lang="fr-FR" dirty="0">
              <a:solidFill>
                <a:srgbClr val="E74610"/>
              </a:solidFill>
            </a:endParaRPr>
          </a:p>
          <a:p>
            <a:pPr algn="just"/>
            <a:endParaRPr lang="fr-FR" dirty="0">
              <a:solidFill>
                <a:srgbClr val="E74610"/>
              </a:solidFill>
            </a:endParaRPr>
          </a:p>
          <a:p>
            <a:pPr marL="285750" indent="-285750" algn="just">
              <a:buFont typeface="Arial" panose="020B0604020202020204" pitchFamily="34" charset="0"/>
              <a:buChar char="•"/>
            </a:pPr>
            <a:r>
              <a:rPr lang="fr-FR" b="1" dirty="0">
                <a:latin typeface="Verdana" panose="020B0604030504040204" pitchFamily="34" charset="0"/>
                <a:ea typeface="Verdana" panose="020B0604030504040204" pitchFamily="34" charset="0"/>
              </a:rPr>
              <a:t>Téléphone</a:t>
            </a:r>
            <a:r>
              <a:rPr lang="fr-FR" dirty="0">
                <a:latin typeface="Verdana" panose="020B0604030504040204" pitchFamily="34" charset="0"/>
                <a:ea typeface="Verdana" panose="020B0604030504040204" pitchFamily="34" charset="0"/>
              </a:rPr>
              <a:t> : 04 57 42 25 31</a:t>
            </a:r>
          </a:p>
          <a:p>
            <a:pPr algn="just"/>
            <a:r>
              <a:rPr lang="fr-FR" dirty="0">
                <a:solidFill>
                  <a:srgbClr val="E74610"/>
                </a:solidFill>
              </a:rPr>
              <a:t> </a:t>
            </a:r>
          </a:p>
        </p:txBody>
      </p:sp>
    </p:spTree>
    <p:extLst>
      <p:ext uri="{BB962C8B-B14F-4D97-AF65-F5344CB8AC3E}">
        <p14:creationId xmlns:p14="http://schemas.microsoft.com/office/powerpoint/2010/main" val="1094541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0" y="267342"/>
            <a:ext cx="4452257" cy="628917"/>
          </a:xfrm>
          <a:noFill/>
        </p:spPr>
        <p:txBody>
          <a:bodyPr/>
          <a:lstStyle/>
          <a:p>
            <a:r>
              <a:rPr lang="en-US" dirty="0" err="1">
                <a:solidFill>
                  <a:srgbClr val="E74610"/>
                </a:solidFill>
                <a:latin typeface="Verdana" panose="020B0604030504040204" pitchFamily="34" charset="0"/>
                <a:ea typeface="Verdana" panose="020B0604030504040204" pitchFamily="34" charset="0"/>
                <a:cs typeface="Verdana" panose="020B0604030504040204" pitchFamily="34" charset="0"/>
              </a:rPr>
              <a:t>Sommaire</a:t>
            </a:r>
            <a:endParaRPr lang="en-US" dirty="0">
              <a:solidFill>
                <a:srgbClr val="E74610"/>
              </a:solidFill>
              <a:latin typeface="Verdana" panose="020B0604030504040204" pitchFamily="34" charset="0"/>
              <a:ea typeface="Verdana" panose="020B0604030504040204" pitchFamily="34" charset="0"/>
              <a:cs typeface="Verdana" panose="020B0604030504040204" pitchFamily="34" charset="0"/>
            </a:endParaRPr>
          </a:p>
        </p:txBody>
      </p:sp>
      <p:sp>
        <p:nvSpPr>
          <p:cNvPr id="4" name="TextBox 3"/>
          <p:cNvSpPr txBox="1"/>
          <p:nvPr/>
        </p:nvSpPr>
        <p:spPr>
          <a:xfrm>
            <a:off x="6096000" y="782275"/>
            <a:ext cx="5192184" cy="5093702"/>
          </a:xfrm>
          <a:prstGeom prst="rect">
            <a:avLst/>
          </a:prstGeom>
          <a:noFill/>
        </p:spPr>
        <p:txBody>
          <a:bodyPr wrap="square" rtlCol="0" anchor="t">
            <a:spAutoFit/>
          </a:bodyPr>
          <a:lstStyle/>
          <a:p>
            <a:endParaRPr lang="en-US" sz="1200" b="1" dirty="0">
              <a:solidFill>
                <a:srgbClr val="202C41"/>
              </a:solidFill>
              <a:latin typeface="Verdana" panose="020B0604030504040204" pitchFamily="34" charset="0"/>
              <a:ea typeface="Verdana" panose="020B0604030504040204" pitchFamily="34" charset="0"/>
              <a:cs typeface="Verdana" panose="020B0604030504040204" pitchFamily="34" charset="0"/>
            </a:endParaRPr>
          </a:p>
          <a:p>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1- Le CSI, un dispositive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d’accompagnement</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tout au long de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votre</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doctorat</a:t>
            </a:r>
            <a:endParaRPr lang="en-US" b="1" dirty="0">
              <a:solidFill>
                <a:srgbClr val="202C41"/>
              </a:solidFill>
              <a:latin typeface="Verdana" panose="020B0604030504040204" pitchFamily="34" charset="0"/>
              <a:ea typeface="Verdana" panose="020B0604030504040204" pitchFamily="34" charset="0"/>
              <a:cs typeface="Verdana" panose="020B0604030504040204" pitchFamily="34" charset="0"/>
            </a:endParaRPr>
          </a:p>
          <a:p>
            <a:endParaRPr lang="en-US" b="1" dirty="0">
              <a:solidFill>
                <a:srgbClr val="202C41"/>
              </a:solidFill>
              <a:latin typeface="Verdana" panose="020B0604030504040204" pitchFamily="34" charset="0"/>
              <a:ea typeface="Verdana" panose="020B0604030504040204" pitchFamily="34" charset="0"/>
              <a:cs typeface="Verdana" panose="020B0604030504040204" pitchFamily="34" charset="0"/>
            </a:endParaRPr>
          </a:p>
          <a:p>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2- La composition de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votre</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CSI</a:t>
            </a:r>
          </a:p>
          <a:p>
            <a:endParaRPr lang="en-US" b="1" dirty="0">
              <a:solidFill>
                <a:srgbClr val="202C41"/>
              </a:solidFill>
              <a:latin typeface="Verdana" panose="020B0604030504040204" pitchFamily="34" charset="0"/>
              <a:ea typeface="Verdana" panose="020B0604030504040204" pitchFamily="34" charset="0"/>
              <a:cs typeface="Verdana" panose="020B0604030504040204" pitchFamily="34" charset="0"/>
            </a:endParaRPr>
          </a:p>
          <a:p>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3- Le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formulaire</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CSI</a:t>
            </a:r>
          </a:p>
          <a:p>
            <a:endParaRPr lang="en-US" b="1" dirty="0">
              <a:solidFill>
                <a:srgbClr val="202C41"/>
              </a:solidFill>
              <a:latin typeface="Verdana" panose="020B0604030504040204" pitchFamily="34" charset="0"/>
              <a:ea typeface="Verdana" panose="020B0604030504040204" pitchFamily="34" charset="0"/>
              <a:cs typeface="Verdana" panose="020B0604030504040204" pitchFamily="34" charset="0"/>
            </a:endParaRPr>
          </a:p>
          <a:p>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4- Les 7 actions que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vous</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avez</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à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mener</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pour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l’organisation</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de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votre</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CSI</a:t>
            </a:r>
          </a:p>
          <a:p>
            <a:endParaRPr lang="en-US" b="1" dirty="0">
              <a:solidFill>
                <a:srgbClr val="202C41"/>
              </a:solidFill>
              <a:latin typeface="Verdana" panose="020B0604030504040204" pitchFamily="34" charset="0"/>
              <a:ea typeface="Verdana" panose="020B0604030504040204" pitchFamily="34" charset="0"/>
              <a:cs typeface="Verdana" panose="020B0604030504040204" pitchFamily="34" charset="0"/>
            </a:endParaRPr>
          </a:p>
          <a:p>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5-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Récapitulatif</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de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l’organisation</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de </a:t>
            </a:r>
            <a:r>
              <a:rPr lang="en-US" b="1" dirty="0" err="1">
                <a:solidFill>
                  <a:srgbClr val="202C41"/>
                </a:solidFill>
                <a:latin typeface="Verdana" panose="020B0604030504040204" pitchFamily="34" charset="0"/>
                <a:ea typeface="Verdana" panose="020B0604030504040204" pitchFamily="34" charset="0"/>
                <a:cs typeface="Verdana" panose="020B0604030504040204" pitchFamily="34" charset="0"/>
              </a:rPr>
              <a:t>votre</a:t>
            </a:r>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 CSI</a:t>
            </a:r>
          </a:p>
          <a:p>
            <a:endParaRPr lang="en-US" b="1" dirty="0">
              <a:solidFill>
                <a:srgbClr val="202C41"/>
              </a:solidFill>
              <a:latin typeface="Verdana" panose="020B0604030504040204" pitchFamily="34" charset="0"/>
              <a:ea typeface="Verdana" panose="020B0604030504040204" pitchFamily="34" charset="0"/>
              <a:cs typeface="Verdana" panose="020B0604030504040204" pitchFamily="34" charset="0"/>
            </a:endParaRPr>
          </a:p>
          <a:p>
            <a:r>
              <a:rPr lang="en-US" b="1" dirty="0">
                <a:solidFill>
                  <a:srgbClr val="202C41"/>
                </a:solidFill>
                <a:latin typeface="Verdana" panose="020B0604030504040204" pitchFamily="34" charset="0"/>
                <a:ea typeface="Verdana" panose="020B0604030504040204" pitchFamily="34" charset="0"/>
                <a:cs typeface="Verdana" panose="020B0604030504040204" pitchFamily="34" charset="0"/>
              </a:rPr>
              <a:t>6- Contact</a:t>
            </a:r>
          </a:p>
          <a:p>
            <a:endParaRPr lang="en-US" sz="1000" dirty="0">
              <a:solidFill>
                <a:srgbClr val="202C41"/>
              </a:solidFill>
              <a:latin typeface="Verdana" panose="020B0604030504040204" pitchFamily="34" charset="0"/>
              <a:ea typeface="Verdana" panose="020B0604030504040204" pitchFamily="34" charset="0"/>
              <a:cs typeface="Verdana" panose="020B0604030504040204" pitchFamily="34" charset="0"/>
            </a:endParaRPr>
          </a:p>
          <a:p>
            <a:endParaRPr lang="en-US" sz="1500" b="1" dirty="0">
              <a:solidFill>
                <a:srgbClr val="202C4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TextBox 4"/>
          <p:cNvSpPr txBox="1"/>
          <p:nvPr/>
        </p:nvSpPr>
        <p:spPr>
          <a:xfrm>
            <a:off x="4848435" y="2188030"/>
            <a:ext cx="1069311" cy="3888244"/>
          </a:xfrm>
          <a:prstGeom prst="rect">
            <a:avLst/>
          </a:prstGeom>
          <a:noFill/>
        </p:spPr>
        <p:txBody>
          <a:bodyPr wrap="square" rtlCol="0" anchor="t">
            <a:spAutoFit/>
          </a:bodyPr>
          <a:lstStyle/>
          <a:p>
            <a:pPr>
              <a:spcAft>
                <a:spcPts val="2900"/>
              </a:spcAft>
            </a:pPr>
            <a:r>
              <a:rPr lang="en-US" sz="3000" dirty="0">
                <a:solidFill>
                  <a:schemeClr val="bg1"/>
                </a:solidFill>
                <a:latin typeface="Verdana" panose="020B0604030504040204" pitchFamily="34" charset="0"/>
                <a:ea typeface="Verdana" panose="020B0604030504040204" pitchFamily="34" charset="0"/>
                <a:cs typeface="Verdana" panose="020B0604030504040204" pitchFamily="34" charset="0"/>
              </a:rPr>
              <a:t>01.</a:t>
            </a:r>
          </a:p>
          <a:p>
            <a:pPr>
              <a:spcAft>
                <a:spcPts val="2900"/>
              </a:spcAft>
            </a:pPr>
            <a:r>
              <a:rPr lang="en-US" sz="3000" dirty="0">
                <a:solidFill>
                  <a:schemeClr val="bg1"/>
                </a:solidFill>
                <a:latin typeface="Verdana" panose="020B0604030504040204" pitchFamily="34" charset="0"/>
                <a:ea typeface="Verdana" panose="020B0604030504040204" pitchFamily="34" charset="0"/>
                <a:cs typeface="Verdana" panose="020B0604030504040204" pitchFamily="34" charset="0"/>
              </a:rPr>
              <a:t>02.</a:t>
            </a:r>
          </a:p>
          <a:p>
            <a:pPr>
              <a:spcAft>
                <a:spcPts val="2900"/>
              </a:spcAft>
            </a:pPr>
            <a:r>
              <a:rPr lang="en-US" sz="3000" dirty="0">
                <a:solidFill>
                  <a:schemeClr val="bg1"/>
                </a:solidFill>
                <a:latin typeface="Verdana" panose="020B0604030504040204" pitchFamily="34" charset="0"/>
                <a:ea typeface="Verdana" panose="020B0604030504040204" pitchFamily="34" charset="0"/>
                <a:cs typeface="Verdana" panose="020B0604030504040204" pitchFamily="34" charset="0"/>
              </a:rPr>
              <a:t>03.</a:t>
            </a:r>
          </a:p>
          <a:p>
            <a:pPr>
              <a:spcAft>
                <a:spcPts val="2900"/>
              </a:spcAft>
            </a:pPr>
            <a:r>
              <a:rPr lang="en-US" sz="3000" dirty="0">
                <a:solidFill>
                  <a:schemeClr val="bg1"/>
                </a:solidFill>
                <a:latin typeface="Verdana" panose="020B0604030504040204" pitchFamily="34" charset="0"/>
                <a:ea typeface="Verdana" panose="020B0604030504040204" pitchFamily="34" charset="0"/>
                <a:cs typeface="Verdana" panose="020B0604030504040204" pitchFamily="34" charset="0"/>
              </a:rPr>
              <a:t>04.</a:t>
            </a:r>
          </a:p>
          <a:p>
            <a:pPr>
              <a:spcAft>
                <a:spcPts val="2900"/>
              </a:spcAft>
            </a:pPr>
            <a:r>
              <a:rPr lang="en-US" sz="3000" dirty="0">
                <a:solidFill>
                  <a:schemeClr val="bg1"/>
                </a:solidFill>
                <a:latin typeface="Verdana" panose="020B0604030504040204" pitchFamily="34" charset="0"/>
                <a:ea typeface="Verdana" panose="020B0604030504040204" pitchFamily="34" charset="0"/>
                <a:cs typeface="Verdana" panose="020B0604030504040204" pitchFamily="34" charset="0"/>
              </a:rPr>
              <a:t>05.</a:t>
            </a:r>
          </a:p>
        </p:txBody>
      </p:sp>
      <p:cxnSp>
        <p:nvCxnSpPr>
          <p:cNvPr id="24" name="Straight Connector 23"/>
          <p:cNvCxnSpPr>
            <a:cxnSpLocks/>
          </p:cNvCxnSpPr>
          <p:nvPr/>
        </p:nvCxnSpPr>
        <p:spPr>
          <a:xfrm>
            <a:off x="4071257" y="1415144"/>
            <a:ext cx="478972" cy="0"/>
          </a:xfrm>
          <a:prstGeom prst="line">
            <a:avLst/>
          </a:prstGeom>
          <a:ln w="28575">
            <a:solidFill>
              <a:srgbClr val="E74610"/>
            </a:solidFill>
          </a:ln>
        </p:spPr>
        <p:style>
          <a:lnRef idx="1">
            <a:schemeClr val="accent1"/>
          </a:lnRef>
          <a:fillRef idx="0">
            <a:schemeClr val="accent1"/>
          </a:fillRef>
          <a:effectRef idx="0">
            <a:schemeClr val="accent1"/>
          </a:effectRef>
          <a:fontRef idx="minor">
            <a:schemeClr val="tx1"/>
          </a:fontRef>
        </p:style>
      </p:cxnSp>
      <p:pic>
        <p:nvPicPr>
          <p:cNvPr id="7" name="Espace réservé pour une image  8">
            <a:extLst>
              <a:ext uri="{FF2B5EF4-FFF2-40B4-BE49-F238E27FC236}">
                <a16:creationId xmlns:a16="http://schemas.microsoft.com/office/drawing/2014/main" id="{06E5448D-248B-4098-9872-D409265A7D20}"/>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0204" r="30204"/>
          <a:stretch>
            <a:fillRect/>
          </a:stretch>
        </p:blipFill>
        <p:spPr>
          <a:xfrm>
            <a:off x="0" y="0"/>
            <a:ext cx="5856288" cy="6858000"/>
          </a:xfrm>
        </p:spPr>
      </p:pic>
    </p:spTree>
    <p:extLst>
      <p:ext uri="{BB962C8B-B14F-4D97-AF65-F5344CB8AC3E}">
        <p14:creationId xmlns:p14="http://schemas.microsoft.com/office/powerpoint/2010/main" val="2533312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nodeType="withEffect">
                                  <p:stCondLst>
                                    <p:cond delay="0"/>
                                  </p:stCondLst>
                                  <p:iterate type="wd">
                                    <p:tmPct val="4000"/>
                                  </p:iterate>
                                  <p:childTnLst>
                                    <p:set>
                                      <p:cBhvr override="childStyle">
                                        <p:cTn id="6" dur="500" fill="hold"/>
                                        <p:tgtEl>
                                          <p:spTgt spid="5">
                                            <p:txEl>
                                              <p:pRg st="0" end="0"/>
                                            </p:txEl>
                                          </p:spTgt>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nodeType="clickEffect">
                                  <p:stCondLst>
                                    <p:cond delay="0"/>
                                  </p:stCondLst>
                                  <p:childTnLst>
                                    <p:animClr clrSpc="rgb" dir="cw">
                                      <p:cBhvr override="childStyle">
                                        <p:cTn id="10" dur="500" fill="hold"/>
                                        <p:tgtEl>
                                          <p:spTgt spid="4">
                                            <p:txEl>
                                              <p:pRg st="7" end="7"/>
                                            </p:txEl>
                                          </p:spTgt>
                                        </p:tgtEl>
                                        <p:attrNameLst>
                                          <p:attrName>style.color</p:attrName>
                                        </p:attrNameLst>
                                      </p:cBhvr>
                                      <p:to>
                                        <a:srgbClr val="B68D44"/>
                                      </p:to>
                                    </p:animClr>
                                  </p:childTnLst>
                                </p:cTn>
                              </p:par>
                            </p:childTnLst>
                          </p:cTn>
                        </p:par>
                      </p:childTnLst>
                    </p:cTn>
                  </p:par>
                  <p:par>
                    <p:cTn id="11" fill="hold">
                      <p:stCondLst>
                        <p:cond delay="indefinite"/>
                      </p:stCondLst>
                      <p:childTnLst>
                        <p:par>
                          <p:cTn id="12" fill="hold">
                            <p:stCondLst>
                              <p:cond delay="0"/>
                            </p:stCondLst>
                            <p:childTnLst>
                              <p:par>
                                <p:cTn id="13" presetID="3" presetClass="emph" presetSubtype="2" fill="hold" nodeType="clickEffect">
                                  <p:stCondLst>
                                    <p:cond delay="0"/>
                                  </p:stCondLst>
                                  <p:childTnLst>
                                    <p:animClr clrSpc="rgb" dir="cw">
                                      <p:cBhvr override="childStyle">
                                        <p:cTn id="14" dur="500" fill="hold"/>
                                        <p:tgtEl>
                                          <p:spTgt spid="4">
                                            <p:txEl>
                                              <p:pRg st="9" end="9"/>
                                            </p:txEl>
                                          </p:spTgt>
                                        </p:tgtEl>
                                        <p:attrNameLst>
                                          <p:attrName>style.color</p:attrName>
                                        </p:attrNameLst>
                                      </p:cBhvr>
                                      <p:to>
                                        <a:srgbClr val="B68D44"/>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nodeType="clickEffect">
                                  <p:stCondLst>
                                    <p:cond delay="0"/>
                                  </p:stCondLst>
                                  <p:childTnLst>
                                    <p:animClr clrSpc="rgb" dir="cw">
                                      <p:cBhvr override="childStyle">
                                        <p:cTn id="18" dur="500" fill="hold"/>
                                        <p:tgtEl>
                                          <p:spTgt spid="4">
                                            <p:txEl>
                                              <p:pRg st="11" end="11"/>
                                            </p:txEl>
                                          </p:spTgt>
                                        </p:tgtEl>
                                        <p:attrNameLst>
                                          <p:attrName>style.color</p:attrName>
                                        </p:attrNameLst>
                                      </p:cBhvr>
                                      <p:to>
                                        <a:srgbClr val="B68D44"/>
                                      </p:to>
                                    </p:animClr>
                                  </p:childTnLst>
                                </p:cTn>
                              </p:par>
                              <p:par>
                                <p:cTn id="19" presetID="18" presetClass="emph" presetSubtype="0" fill="hold" nodeType="withEffect">
                                  <p:stCondLst>
                                    <p:cond delay="0"/>
                                  </p:stCondLst>
                                  <p:iterate type="lt">
                                    <p:tmPct val="4000"/>
                                  </p:iterate>
                                  <p:childTnLst>
                                    <p:set>
                                      <p:cBhvr override="childStyle">
                                        <p:cTn id="20" dur="500" fill="hold"/>
                                        <p:tgtEl>
                                          <p:spTgt spid="5">
                                            <p:txEl>
                                              <p:pRg st="1" end="1"/>
                                            </p:txEl>
                                          </p:spTgt>
                                        </p:tgtEl>
                                        <p:attrNameLst>
                                          <p:attrName>style.textDecorationUnderline</p:attrName>
                                        </p:attrNameLst>
                                      </p:cBhvr>
                                      <p:to>
                                        <p:strVal val="true"/>
                                      </p:to>
                                    </p:set>
                                  </p:childTnLst>
                                </p:cTn>
                              </p:par>
                              <p:par>
                                <p:cTn id="21" presetID="18" presetClass="emph" presetSubtype="0" fill="hold" nodeType="withEffect">
                                  <p:stCondLst>
                                    <p:cond delay="0"/>
                                  </p:stCondLst>
                                  <p:iterate type="lt">
                                    <p:tmPct val="4000"/>
                                  </p:iterate>
                                  <p:childTnLst>
                                    <p:set>
                                      <p:cBhvr override="childStyle">
                                        <p:cTn id="22" dur="500" fill="hold"/>
                                        <p:tgtEl>
                                          <p:spTgt spid="5">
                                            <p:txEl>
                                              <p:pRg st="2" end="2"/>
                                            </p:txEl>
                                          </p:spTgt>
                                        </p:tgtEl>
                                        <p:attrNameLst>
                                          <p:attrName>style.textDecorationUnderline</p:attrName>
                                        </p:attrNameLst>
                                      </p:cBhvr>
                                      <p:to>
                                        <p:strVal val="true"/>
                                      </p:to>
                                    </p:set>
                                  </p:childTnLst>
                                </p:cTn>
                              </p:par>
                              <p:par>
                                <p:cTn id="23" presetID="18" presetClass="emph" presetSubtype="0" fill="hold" nodeType="withEffect">
                                  <p:stCondLst>
                                    <p:cond delay="0"/>
                                  </p:stCondLst>
                                  <p:iterate type="lt">
                                    <p:tmPct val="4000"/>
                                  </p:iterate>
                                  <p:childTnLst>
                                    <p:set>
                                      <p:cBhvr override="childStyle">
                                        <p:cTn id="24" dur="500" fill="hold"/>
                                        <p:tgtEl>
                                          <p:spTgt spid="5">
                                            <p:txEl>
                                              <p:pRg st="3" end="3"/>
                                            </p:txEl>
                                          </p:spTgt>
                                        </p:tgtEl>
                                        <p:attrNameLst>
                                          <p:attrName>style.textDecorationUnderline</p:attrName>
                                        </p:attrNameLst>
                                      </p:cBhvr>
                                      <p:to>
                                        <p:strVal val="true"/>
                                      </p:to>
                                    </p:set>
                                  </p:childTnLst>
                                </p:cTn>
                              </p:par>
                              <p:par>
                                <p:cTn id="25" presetID="18" presetClass="emph" presetSubtype="0" fill="hold" nodeType="withEffect">
                                  <p:stCondLst>
                                    <p:cond delay="0"/>
                                  </p:stCondLst>
                                  <p:iterate type="lt">
                                    <p:tmPct val="4000"/>
                                  </p:iterate>
                                  <p:childTnLst>
                                    <p:set>
                                      <p:cBhvr override="childStyle">
                                        <p:cTn id="26" dur="500" fill="hold"/>
                                        <p:tgtEl>
                                          <p:spTgt spid="5">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401554"/>
            <a:ext cx="11980333" cy="855260"/>
          </a:xfrm>
        </p:spPr>
        <p:txBody>
          <a:bodyPr/>
          <a:lstStyle/>
          <a:p>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1- </a:t>
            </a:r>
            <a:r>
              <a:rPr lang="fr-FR" sz="2800" b="1" dirty="0">
                <a:solidFill>
                  <a:srgbClr val="202C41"/>
                </a:solidFill>
                <a:latin typeface="Verdana" panose="020B0604030504040204" pitchFamily="34" charset="0"/>
                <a:ea typeface="Verdana" panose="020B0604030504040204" pitchFamily="34" charset="0"/>
                <a:cs typeface="Verdana" panose="020B0604030504040204" pitchFamily="34" charset="0"/>
              </a:rPr>
              <a:t>Le CSI, un dispositif d’accompagnement tout au long de votre doctorat</a:t>
            </a:r>
            <a:endParaRPr lang="fr-FR" dirty="0"/>
          </a:p>
        </p:txBody>
      </p:sp>
      <p:sp>
        <p:nvSpPr>
          <p:cNvPr id="5" name="ZoneTexte 4">
            <a:extLst>
              <a:ext uri="{FF2B5EF4-FFF2-40B4-BE49-F238E27FC236}">
                <a16:creationId xmlns:a16="http://schemas.microsoft.com/office/drawing/2014/main" id="{B814227C-EBBB-4BE0-B324-8DE837F446F2}"/>
              </a:ext>
            </a:extLst>
          </p:cNvPr>
          <p:cNvSpPr txBox="1"/>
          <p:nvPr/>
        </p:nvSpPr>
        <p:spPr>
          <a:xfrm>
            <a:off x="6858159" y="3947963"/>
            <a:ext cx="1207698" cy="400110"/>
          </a:xfrm>
          <a:prstGeom prst="rect">
            <a:avLst/>
          </a:prstGeom>
          <a:noFill/>
        </p:spPr>
        <p:txBody>
          <a:bodyPr wrap="square" rtlCol="0">
            <a:spAutoFit/>
          </a:bodyPr>
          <a:lstStyle/>
          <a:p>
            <a:pPr algn="ctr"/>
            <a:r>
              <a:rPr lang="fr-FR" sz="1000" dirty="0">
                <a:solidFill>
                  <a:schemeClr val="bg1"/>
                </a:solidFill>
              </a:rPr>
              <a:t>Département formations</a:t>
            </a:r>
          </a:p>
        </p:txBody>
      </p:sp>
      <p:sp>
        <p:nvSpPr>
          <p:cNvPr id="6" name="ZoneTexte 5">
            <a:extLst>
              <a:ext uri="{FF2B5EF4-FFF2-40B4-BE49-F238E27FC236}">
                <a16:creationId xmlns:a16="http://schemas.microsoft.com/office/drawing/2014/main" id="{520C7B7E-C9F4-4269-936A-B9DACF22FB54}"/>
              </a:ext>
            </a:extLst>
          </p:cNvPr>
          <p:cNvSpPr txBox="1"/>
          <p:nvPr/>
        </p:nvSpPr>
        <p:spPr>
          <a:xfrm>
            <a:off x="4830792" y="5210786"/>
            <a:ext cx="897147" cy="553998"/>
          </a:xfrm>
          <a:prstGeom prst="rect">
            <a:avLst/>
          </a:prstGeom>
          <a:noFill/>
        </p:spPr>
        <p:txBody>
          <a:bodyPr wrap="square" rtlCol="0">
            <a:spAutoFit/>
          </a:bodyPr>
          <a:lstStyle/>
          <a:p>
            <a:pPr algn="ctr"/>
            <a:r>
              <a:rPr lang="fr-FR" sz="1000" dirty="0">
                <a:solidFill>
                  <a:schemeClr val="bg1"/>
                </a:solidFill>
              </a:rPr>
              <a:t>Espace convivialité Doctorants</a:t>
            </a:r>
          </a:p>
        </p:txBody>
      </p:sp>
      <p:sp>
        <p:nvSpPr>
          <p:cNvPr id="8" name="ZoneTexte 7">
            <a:extLst>
              <a:ext uri="{FF2B5EF4-FFF2-40B4-BE49-F238E27FC236}">
                <a16:creationId xmlns:a16="http://schemas.microsoft.com/office/drawing/2014/main" id="{7325B276-03BA-4965-B1F5-8E1A33841F04}"/>
              </a:ext>
            </a:extLst>
          </p:cNvPr>
          <p:cNvSpPr txBox="1"/>
          <p:nvPr/>
        </p:nvSpPr>
        <p:spPr>
          <a:xfrm>
            <a:off x="4718649" y="2513230"/>
            <a:ext cx="1121434" cy="707886"/>
          </a:xfrm>
          <a:prstGeom prst="rect">
            <a:avLst/>
          </a:prstGeom>
          <a:noFill/>
        </p:spPr>
        <p:txBody>
          <a:bodyPr wrap="square" rtlCol="0">
            <a:spAutoFit/>
          </a:bodyPr>
          <a:lstStyle/>
          <a:p>
            <a:pPr algn="ctr"/>
            <a:r>
              <a:rPr lang="fr-FR" sz="1000" dirty="0">
                <a:solidFill>
                  <a:schemeClr val="bg1"/>
                </a:solidFill>
              </a:rPr>
              <a:t>Scolarité Inscription </a:t>
            </a:r>
          </a:p>
          <a:p>
            <a:pPr algn="ctr"/>
            <a:r>
              <a:rPr lang="fr-FR" sz="1000" dirty="0">
                <a:solidFill>
                  <a:schemeClr val="bg1"/>
                </a:solidFill>
              </a:rPr>
              <a:t>- </a:t>
            </a:r>
          </a:p>
          <a:p>
            <a:pPr algn="ctr"/>
            <a:r>
              <a:rPr lang="fr-FR" sz="1000" dirty="0">
                <a:solidFill>
                  <a:schemeClr val="bg1"/>
                </a:solidFill>
              </a:rPr>
              <a:t>Diplomation</a:t>
            </a:r>
          </a:p>
        </p:txBody>
      </p:sp>
      <p:cxnSp>
        <p:nvCxnSpPr>
          <p:cNvPr id="13" name="Straight Connector 4">
            <a:extLst>
              <a:ext uri="{FF2B5EF4-FFF2-40B4-BE49-F238E27FC236}">
                <a16:creationId xmlns:a16="http://schemas.microsoft.com/office/drawing/2014/main" id="{CA80F7D2-0FC6-4FB5-8CA0-2722F57B2E4D}"/>
              </a:ext>
            </a:extLst>
          </p:cNvPr>
          <p:cNvCxnSpPr>
            <a:cxnSpLocks/>
          </p:cNvCxnSpPr>
          <p:nvPr/>
        </p:nvCxnSpPr>
        <p:spPr>
          <a:xfrm>
            <a:off x="308741" y="1349156"/>
            <a:ext cx="478972" cy="0"/>
          </a:xfrm>
          <a:prstGeom prst="line">
            <a:avLst/>
          </a:prstGeom>
          <a:ln w="28575">
            <a:solidFill>
              <a:srgbClr val="E74610"/>
            </a:solidFill>
          </a:ln>
        </p:spPr>
        <p:style>
          <a:lnRef idx="1">
            <a:schemeClr val="accent1"/>
          </a:lnRef>
          <a:fillRef idx="0">
            <a:schemeClr val="accent1"/>
          </a:fillRef>
          <a:effectRef idx="0">
            <a:schemeClr val="accent1"/>
          </a:effectRef>
          <a:fontRef idx="minor">
            <a:schemeClr val="tx1"/>
          </a:fontRef>
        </p:style>
      </p:cxnSp>
      <p:sp>
        <p:nvSpPr>
          <p:cNvPr id="10" name="Espace réservé du contenu 3">
            <a:extLst>
              <a:ext uri="{FF2B5EF4-FFF2-40B4-BE49-F238E27FC236}">
                <a16:creationId xmlns:a16="http://schemas.microsoft.com/office/drawing/2014/main" id="{A804D1FE-3EA8-4D9C-A371-F04631552B60}"/>
              </a:ext>
            </a:extLst>
          </p:cNvPr>
          <p:cNvSpPr>
            <a:spLocks noGrp="1"/>
          </p:cNvSpPr>
          <p:nvPr>
            <p:ph idx="1"/>
          </p:nvPr>
        </p:nvSpPr>
        <p:spPr>
          <a:xfrm>
            <a:off x="548227" y="1468472"/>
            <a:ext cx="11169640" cy="495898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noAutofit/>
          </a:bodyPr>
          <a:lstStyle/>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Votre CSI vous permet, une fois par an, de discuter du déroulement de votre thèse, de vos conditions matérielles, de l’encadrement de votre thèse, de vos interactions avec l’équipe, le laboratoire, etc.</a:t>
            </a:r>
          </a:p>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Il veille à la qualité de votre vie au travail et il vous aide à grandir dans votre statut de chercheur en formulant des recommandations.</a:t>
            </a:r>
          </a:p>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Il permet aussi de repérer toute forme de conflit, de discrimination, de harcèlement moral ou sexuel ou d'agissement sexiste. En cas de difficulté, il alerte l’Ecole doctorale, qui prend toute mesure nécessaire relative à votre situation et au déroulement de votre doctorat. </a:t>
            </a:r>
          </a:p>
          <a:p>
            <a:pPr lvl="1" algn="just">
              <a:buFont typeface="Arial" panose="020B0604020202020204" pitchFamily="34" charset="0"/>
              <a:buChar char="•"/>
            </a:pPr>
            <a:endParaRPr lang="fr-FR" b="0" dirty="0">
              <a:solidFill>
                <a:schemeClr val="tx1"/>
              </a:solidFill>
              <a:latin typeface="Verdana" panose="020B0604030504040204" pitchFamily="34" charset="0"/>
              <a:ea typeface="Verdana" panose="020B0604030504040204" pitchFamily="34" charset="0"/>
            </a:endParaRPr>
          </a:p>
          <a:p>
            <a:pPr lvl="1" algn="just">
              <a:buFont typeface="Arial" panose="020B0604020202020204" pitchFamily="34" charset="0"/>
              <a:buChar char="•"/>
            </a:pPr>
            <a:endParaRPr lang="fr-FR" altLang="fr-FR" b="0" dirty="0">
              <a:solidFill>
                <a:schemeClr val="tx1"/>
              </a:solidFill>
              <a:latin typeface="Verdana" panose="020B0604030504040204" pitchFamily="34" charset="0"/>
              <a:ea typeface="Verdana" panose="020B0604030504040204" pitchFamily="34" charset="0"/>
            </a:endParaRPr>
          </a:p>
          <a:p>
            <a:pPr lvl="3">
              <a:spcBef>
                <a:spcPts val="300"/>
              </a:spcBef>
              <a:spcAft>
                <a:spcPts val="300"/>
              </a:spcAft>
            </a:pPr>
            <a:endParaRPr lang="fr-FR" altLang="fr-FR" b="1" dirty="0">
              <a:solidFill>
                <a:schemeClr val="tx1"/>
              </a:solidFill>
            </a:endParaRPr>
          </a:p>
          <a:p>
            <a:pPr lvl="2">
              <a:spcBef>
                <a:spcPts val="300"/>
              </a:spcBef>
              <a:spcAft>
                <a:spcPts val="300"/>
              </a:spcAft>
            </a:pPr>
            <a:endParaRPr lang="fr-FR" altLang="fr-FR" dirty="0"/>
          </a:p>
          <a:p>
            <a:pPr lvl="1"/>
            <a:endParaRPr lang="fr-FR" altLang="fr-FR" dirty="0"/>
          </a:p>
          <a:p>
            <a:pPr lvl="1"/>
            <a:endParaRPr lang="fr-FR" altLang="fr-FR" dirty="0"/>
          </a:p>
          <a:p>
            <a:pPr lvl="1"/>
            <a:endParaRPr lang="fr-FR" altLang="fr-FR" dirty="0"/>
          </a:p>
          <a:p>
            <a:pPr lvl="1"/>
            <a:endParaRPr lang="fr-FR" dirty="0"/>
          </a:p>
        </p:txBody>
      </p:sp>
    </p:spTree>
    <p:extLst>
      <p:ext uri="{BB962C8B-B14F-4D97-AF65-F5344CB8AC3E}">
        <p14:creationId xmlns:p14="http://schemas.microsoft.com/office/powerpoint/2010/main" val="239453606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401554"/>
            <a:ext cx="11980333" cy="855260"/>
          </a:xfrm>
        </p:spPr>
        <p:txBody>
          <a:bodyPr/>
          <a:lstStyle/>
          <a:p>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2- </a:t>
            </a:r>
            <a:r>
              <a:rPr lang="fr-FR" sz="2800" b="1" dirty="0">
                <a:solidFill>
                  <a:srgbClr val="202C41"/>
                </a:solidFill>
                <a:latin typeface="Verdana" panose="020B0604030504040204" pitchFamily="34" charset="0"/>
                <a:ea typeface="Verdana" panose="020B0604030504040204" pitchFamily="34" charset="0"/>
                <a:cs typeface="Verdana" panose="020B0604030504040204" pitchFamily="34" charset="0"/>
              </a:rPr>
              <a:t>La composition de votre CSI</a:t>
            </a:r>
            <a:endParaRPr lang="fr-FR" dirty="0"/>
          </a:p>
        </p:txBody>
      </p:sp>
      <p:sp>
        <p:nvSpPr>
          <p:cNvPr id="5" name="ZoneTexte 4">
            <a:extLst>
              <a:ext uri="{FF2B5EF4-FFF2-40B4-BE49-F238E27FC236}">
                <a16:creationId xmlns:a16="http://schemas.microsoft.com/office/drawing/2014/main" id="{B814227C-EBBB-4BE0-B324-8DE837F446F2}"/>
              </a:ext>
            </a:extLst>
          </p:cNvPr>
          <p:cNvSpPr txBox="1"/>
          <p:nvPr/>
        </p:nvSpPr>
        <p:spPr>
          <a:xfrm>
            <a:off x="6858159" y="3947963"/>
            <a:ext cx="1207698" cy="400110"/>
          </a:xfrm>
          <a:prstGeom prst="rect">
            <a:avLst/>
          </a:prstGeom>
          <a:noFill/>
        </p:spPr>
        <p:txBody>
          <a:bodyPr wrap="square" rtlCol="0">
            <a:spAutoFit/>
          </a:bodyPr>
          <a:lstStyle/>
          <a:p>
            <a:pPr algn="ctr"/>
            <a:r>
              <a:rPr lang="fr-FR" sz="1000" dirty="0">
                <a:solidFill>
                  <a:schemeClr val="bg1"/>
                </a:solidFill>
              </a:rPr>
              <a:t>Département formations</a:t>
            </a:r>
          </a:p>
        </p:txBody>
      </p:sp>
      <p:sp>
        <p:nvSpPr>
          <p:cNvPr id="6" name="ZoneTexte 5">
            <a:extLst>
              <a:ext uri="{FF2B5EF4-FFF2-40B4-BE49-F238E27FC236}">
                <a16:creationId xmlns:a16="http://schemas.microsoft.com/office/drawing/2014/main" id="{520C7B7E-C9F4-4269-936A-B9DACF22FB54}"/>
              </a:ext>
            </a:extLst>
          </p:cNvPr>
          <p:cNvSpPr txBox="1"/>
          <p:nvPr/>
        </p:nvSpPr>
        <p:spPr>
          <a:xfrm>
            <a:off x="4830792" y="5210786"/>
            <a:ext cx="897147" cy="553998"/>
          </a:xfrm>
          <a:prstGeom prst="rect">
            <a:avLst/>
          </a:prstGeom>
          <a:noFill/>
        </p:spPr>
        <p:txBody>
          <a:bodyPr wrap="square" rtlCol="0">
            <a:spAutoFit/>
          </a:bodyPr>
          <a:lstStyle/>
          <a:p>
            <a:pPr algn="ctr"/>
            <a:r>
              <a:rPr lang="fr-FR" sz="1000" dirty="0">
                <a:solidFill>
                  <a:schemeClr val="bg1"/>
                </a:solidFill>
              </a:rPr>
              <a:t>Espace convivialité Doctorants</a:t>
            </a:r>
          </a:p>
        </p:txBody>
      </p:sp>
      <p:sp>
        <p:nvSpPr>
          <p:cNvPr id="8" name="ZoneTexte 7">
            <a:extLst>
              <a:ext uri="{FF2B5EF4-FFF2-40B4-BE49-F238E27FC236}">
                <a16:creationId xmlns:a16="http://schemas.microsoft.com/office/drawing/2014/main" id="{7325B276-03BA-4965-B1F5-8E1A33841F04}"/>
              </a:ext>
            </a:extLst>
          </p:cNvPr>
          <p:cNvSpPr txBox="1"/>
          <p:nvPr/>
        </p:nvSpPr>
        <p:spPr>
          <a:xfrm>
            <a:off x="4718649" y="2513230"/>
            <a:ext cx="1121434" cy="707886"/>
          </a:xfrm>
          <a:prstGeom prst="rect">
            <a:avLst/>
          </a:prstGeom>
          <a:noFill/>
        </p:spPr>
        <p:txBody>
          <a:bodyPr wrap="square" rtlCol="0">
            <a:spAutoFit/>
          </a:bodyPr>
          <a:lstStyle/>
          <a:p>
            <a:pPr algn="ctr"/>
            <a:r>
              <a:rPr lang="fr-FR" sz="1000" dirty="0">
                <a:solidFill>
                  <a:schemeClr val="bg1"/>
                </a:solidFill>
              </a:rPr>
              <a:t>Scolarité Inscription </a:t>
            </a:r>
          </a:p>
          <a:p>
            <a:pPr algn="ctr"/>
            <a:r>
              <a:rPr lang="fr-FR" sz="1000" dirty="0">
                <a:solidFill>
                  <a:schemeClr val="bg1"/>
                </a:solidFill>
              </a:rPr>
              <a:t>- </a:t>
            </a:r>
          </a:p>
          <a:p>
            <a:pPr algn="ctr"/>
            <a:r>
              <a:rPr lang="fr-FR" sz="1000" dirty="0">
                <a:solidFill>
                  <a:schemeClr val="bg1"/>
                </a:solidFill>
              </a:rPr>
              <a:t>Diplomation</a:t>
            </a:r>
          </a:p>
        </p:txBody>
      </p:sp>
      <p:cxnSp>
        <p:nvCxnSpPr>
          <p:cNvPr id="13" name="Straight Connector 4">
            <a:extLst>
              <a:ext uri="{FF2B5EF4-FFF2-40B4-BE49-F238E27FC236}">
                <a16:creationId xmlns:a16="http://schemas.microsoft.com/office/drawing/2014/main" id="{CA80F7D2-0FC6-4FB5-8CA0-2722F57B2E4D}"/>
              </a:ext>
            </a:extLst>
          </p:cNvPr>
          <p:cNvCxnSpPr>
            <a:cxnSpLocks/>
          </p:cNvCxnSpPr>
          <p:nvPr/>
        </p:nvCxnSpPr>
        <p:spPr>
          <a:xfrm>
            <a:off x="308742" y="1002023"/>
            <a:ext cx="478972" cy="0"/>
          </a:xfrm>
          <a:prstGeom prst="line">
            <a:avLst/>
          </a:prstGeom>
          <a:ln w="28575">
            <a:solidFill>
              <a:srgbClr val="E74610"/>
            </a:solidFill>
          </a:ln>
        </p:spPr>
        <p:style>
          <a:lnRef idx="1">
            <a:schemeClr val="accent1"/>
          </a:lnRef>
          <a:fillRef idx="0">
            <a:schemeClr val="accent1"/>
          </a:fillRef>
          <a:effectRef idx="0">
            <a:schemeClr val="accent1"/>
          </a:effectRef>
          <a:fontRef idx="minor">
            <a:schemeClr val="tx1"/>
          </a:fontRef>
        </p:style>
      </p:cxnSp>
      <p:sp>
        <p:nvSpPr>
          <p:cNvPr id="10" name="Espace réservé du contenu 3">
            <a:extLst>
              <a:ext uri="{FF2B5EF4-FFF2-40B4-BE49-F238E27FC236}">
                <a16:creationId xmlns:a16="http://schemas.microsoft.com/office/drawing/2014/main" id="{A804D1FE-3EA8-4D9C-A371-F04631552B60}"/>
              </a:ext>
            </a:extLst>
          </p:cNvPr>
          <p:cNvSpPr>
            <a:spLocks noGrp="1"/>
          </p:cNvSpPr>
          <p:nvPr>
            <p:ph idx="1"/>
          </p:nvPr>
        </p:nvSpPr>
        <p:spPr>
          <a:xfrm>
            <a:off x="548227" y="1468472"/>
            <a:ext cx="11169640" cy="495898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noAutofit/>
          </a:bodyPr>
          <a:lstStyle/>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Le Comité de suivi individuel est constitué de deux personnes au moins, extérieures à la direction de votre thèse. </a:t>
            </a:r>
          </a:p>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L’un de membres est choisi par la direction de votre laboratoire, le second par la direction de l’ED SHPT. </a:t>
            </a:r>
          </a:p>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L’un des membres est spécialiste de votre domaine scientifique et le second en est extérieur. </a:t>
            </a:r>
          </a:p>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Le président de votre CSI est au minimum titulaire de l’Habilitation à diriger la recherche (HDR). </a:t>
            </a:r>
          </a:p>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En cas de conflit d’intérêt, vous avez la possibilité de faire modifier la composition de votre CSI. Vous devez, dans ce cas, contacter au plus vite, la gestionnaire de l’ED SHPT. </a:t>
            </a:r>
          </a:p>
          <a:p>
            <a:pPr lvl="1" algn="just">
              <a:buFont typeface="Arial" panose="020B0604020202020204" pitchFamily="34" charset="0"/>
              <a:buChar char="•"/>
            </a:pPr>
            <a:endParaRPr lang="fr-FR" altLang="fr-FR" b="0" dirty="0">
              <a:solidFill>
                <a:schemeClr val="tx1"/>
              </a:solidFill>
              <a:latin typeface="Verdana" panose="020B0604030504040204" pitchFamily="34" charset="0"/>
              <a:ea typeface="Verdana" panose="020B0604030504040204" pitchFamily="34" charset="0"/>
            </a:endParaRPr>
          </a:p>
          <a:p>
            <a:pPr lvl="3">
              <a:spcBef>
                <a:spcPts val="300"/>
              </a:spcBef>
              <a:spcAft>
                <a:spcPts val="300"/>
              </a:spcAft>
            </a:pPr>
            <a:endParaRPr lang="fr-FR" altLang="fr-FR" b="1" dirty="0">
              <a:solidFill>
                <a:schemeClr val="tx1"/>
              </a:solidFill>
            </a:endParaRPr>
          </a:p>
          <a:p>
            <a:pPr lvl="2">
              <a:spcBef>
                <a:spcPts val="300"/>
              </a:spcBef>
              <a:spcAft>
                <a:spcPts val="300"/>
              </a:spcAft>
            </a:pPr>
            <a:endParaRPr lang="fr-FR" altLang="fr-FR" dirty="0"/>
          </a:p>
          <a:p>
            <a:pPr lvl="1"/>
            <a:endParaRPr lang="fr-FR" altLang="fr-FR" dirty="0"/>
          </a:p>
          <a:p>
            <a:pPr lvl="1"/>
            <a:endParaRPr lang="fr-FR" altLang="fr-FR" dirty="0"/>
          </a:p>
          <a:p>
            <a:pPr lvl="1"/>
            <a:endParaRPr lang="fr-FR" altLang="fr-FR" dirty="0"/>
          </a:p>
          <a:p>
            <a:pPr lvl="1"/>
            <a:endParaRPr lang="fr-FR" dirty="0"/>
          </a:p>
        </p:txBody>
      </p:sp>
    </p:spTree>
    <p:extLst>
      <p:ext uri="{BB962C8B-B14F-4D97-AF65-F5344CB8AC3E}">
        <p14:creationId xmlns:p14="http://schemas.microsoft.com/office/powerpoint/2010/main" val="68928120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401554"/>
            <a:ext cx="11980333" cy="855260"/>
          </a:xfrm>
        </p:spPr>
        <p:txBody>
          <a:bodyPr/>
          <a:lstStyle/>
          <a:p>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3- </a:t>
            </a:r>
            <a:r>
              <a:rPr lang="fr-FR" sz="2800" b="1" dirty="0">
                <a:solidFill>
                  <a:srgbClr val="202C41"/>
                </a:solidFill>
                <a:latin typeface="Verdana" panose="020B0604030504040204" pitchFamily="34" charset="0"/>
                <a:ea typeface="Verdana" panose="020B0604030504040204" pitchFamily="34" charset="0"/>
                <a:cs typeface="Verdana" panose="020B0604030504040204" pitchFamily="34" charset="0"/>
              </a:rPr>
              <a:t>Le formulaire CSI</a:t>
            </a:r>
            <a:endParaRPr lang="fr-FR" dirty="0"/>
          </a:p>
        </p:txBody>
      </p:sp>
      <p:sp>
        <p:nvSpPr>
          <p:cNvPr id="5" name="ZoneTexte 4">
            <a:extLst>
              <a:ext uri="{FF2B5EF4-FFF2-40B4-BE49-F238E27FC236}">
                <a16:creationId xmlns:a16="http://schemas.microsoft.com/office/drawing/2014/main" id="{B814227C-EBBB-4BE0-B324-8DE837F446F2}"/>
              </a:ext>
            </a:extLst>
          </p:cNvPr>
          <p:cNvSpPr txBox="1"/>
          <p:nvPr/>
        </p:nvSpPr>
        <p:spPr>
          <a:xfrm>
            <a:off x="6858159" y="3947963"/>
            <a:ext cx="1207698" cy="400110"/>
          </a:xfrm>
          <a:prstGeom prst="rect">
            <a:avLst/>
          </a:prstGeom>
          <a:noFill/>
        </p:spPr>
        <p:txBody>
          <a:bodyPr wrap="square" rtlCol="0">
            <a:spAutoFit/>
          </a:bodyPr>
          <a:lstStyle/>
          <a:p>
            <a:pPr algn="ctr"/>
            <a:r>
              <a:rPr lang="fr-FR" sz="1000" dirty="0">
                <a:solidFill>
                  <a:schemeClr val="bg1"/>
                </a:solidFill>
              </a:rPr>
              <a:t>Département formations</a:t>
            </a:r>
          </a:p>
        </p:txBody>
      </p:sp>
      <p:sp>
        <p:nvSpPr>
          <p:cNvPr id="6" name="ZoneTexte 5">
            <a:extLst>
              <a:ext uri="{FF2B5EF4-FFF2-40B4-BE49-F238E27FC236}">
                <a16:creationId xmlns:a16="http://schemas.microsoft.com/office/drawing/2014/main" id="{520C7B7E-C9F4-4269-936A-B9DACF22FB54}"/>
              </a:ext>
            </a:extLst>
          </p:cNvPr>
          <p:cNvSpPr txBox="1"/>
          <p:nvPr/>
        </p:nvSpPr>
        <p:spPr>
          <a:xfrm>
            <a:off x="4830792" y="5210786"/>
            <a:ext cx="897147" cy="553998"/>
          </a:xfrm>
          <a:prstGeom prst="rect">
            <a:avLst/>
          </a:prstGeom>
          <a:noFill/>
        </p:spPr>
        <p:txBody>
          <a:bodyPr wrap="square" rtlCol="0">
            <a:spAutoFit/>
          </a:bodyPr>
          <a:lstStyle/>
          <a:p>
            <a:pPr algn="ctr"/>
            <a:r>
              <a:rPr lang="fr-FR" sz="1000" dirty="0">
                <a:solidFill>
                  <a:schemeClr val="bg1"/>
                </a:solidFill>
              </a:rPr>
              <a:t>Espace convivialité Doctorants</a:t>
            </a:r>
          </a:p>
        </p:txBody>
      </p:sp>
      <p:sp>
        <p:nvSpPr>
          <p:cNvPr id="8" name="ZoneTexte 7">
            <a:extLst>
              <a:ext uri="{FF2B5EF4-FFF2-40B4-BE49-F238E27FC236}">
                <a16:creationId xmlns:a16="http://schemas.microsoft.com/office/drawing/2014/main" id="{7325B276-03BA-4965-B1F5-8E1A33841F04}"/>
              </a:ext>
            </a:extLst>
          </p:cNvPr>
          <p:cNvSpPr txBox="1"/>
          <p:nvPr/>
        </p:nvSpPr>
        <p:spPr>
          <a:xfrm>
            <a:off x="4718649" y="2513230"/>
            <a:ext cx="1121434" cy="707886"/>
          </a:xfrm>
          <a:prstGeom prst="rect">
            <a:avLst/>
          </a:prstGeom>
          <a:noFill/>
        </p:spPr>
        <p:txBody>
          <a:bodyPr wrap="square" rtlCol="0">
            <a:spAutoFit/>
          </a:bodyPr>
          <a:lstStyle/>
          <a:p>
            <a:pPr algn="ctr"/>
            <a:r>
              <a:rPr lang="fr-FR" sz="1000" dirty="0">
                <a:solidFill>
                  <a:schemeClr val="bg1"/>
                </a:solidFill>
              </a:rPr>
              <a:t>Scolarité Inscription </a:t>
            </a:r>
          </a:p>
          <a:p>
            <a:pPr algn="ctr"/>
            <a:r>
              <a:rPr lang="fr-FR" sz="1000" dirty="0">
                <a:solidFill>
                  <a:schemeClr val="bg1"/>
                </a:solidFill>
              </a:rPr>
              <a:t>- </a:t>
            </a:r>
          </a:p>
          <a:p>
            <a:pPr algn="ctr"/>
            <a:r>
              <a:rPr lang="fr-FR" sz="1000" dirty="0">
                <a:solidFill>
                  <a:schemeClr val="bg1"/>
                </a:solidFill>
              </a:rPr>
              <a:t>Diplomation</a:t>
            </a:r>
          </a:p>
        </p:txBody>
      </p:sp>
      <p:cxnSp>
        <p:nvCxnSpPr>
          <p:cNvPr id="13" name="Straight Connector 4">
            <a:extLst>
              <a:ext uri="{FF2B5EF4-FFF2-40B4-BE49-F238E27FC236}">
                <a16:creationId xmlns:a16="http://schemas.microsoft.com/office/drawing/2014/main" id="{CA80F7D2-0FC6-4FB5-8CA0-2722F57B2E4D}"/>
              </a:ext>
            </a:extLst>
          </p:cNvPr>
          <p:cNvCxnSpPr>
            <a:cxnSpLocks/>
          </p:cNvCxnSpPr>
          <p:nvPr/>
        </p:nvCxnSpPr>
        <p:spPr>
          <a:xfrm>
            <a:off x="308742" y="1002023"/>
            <a:ext cx="478972" cy="0"/>
          </a:xfrm>
          <a:prstGeom prst="line">
            <a:avLst/>
          </a:prstGeom>
          <a:ln w="28575">
            <a:solidFill>
              <a:srgbClr val="E74610"/>
            </a:solidFill>
          </a:ln>
        </p:spPr>
        <p:style>
          <a:lnRef idx="1">
            <a:schemeClr val="accent1"/>
          </a:lnRef>
          <a:fillRef idx="0">
            <a:schemeClr val="accent1"/>
          </a:fillRef>
          <a:effectRef idx="0">
            <a:schemeClr val="accent1"/>
          </a:effectRef>
          <a:fontRef idx="minor">
            <a:schemeClr val="tx1"/>
          </a:fontRef>
        </p:style>
      </p:cxnSp>
      <p:sp>
        <p:nvSpPr>
          <p:cNvPr id="10" name="Espace réservé du contenu 3">
            <a:extLst>
              <a:ext uri="{FF2B5EF4-FFF2-40B4-BE49-F238E27FC236}">
                <a16:creationId xmlns:a16="http://schemas.microsoft.com/office/drawing/2014/main" id="{A804D1FE-3EA8-4D9C-A371-F04631552B60}"/>
              </a:ext>
            </a:extLst>
          </p:cNvPr>
          <p:cNvSpPr>
            <a:spLocks noGrp="1"/>
          </p:cNvSpPr>
          <p:nvPr>
            <p:ph idx="1"/>
          </p:nvPr>
        </p:nvSpPr>
        <p:spPr>
          <a:xfrm>
            <a:off x="557746" y="1256814"/>
            <a:ext cx="11169640" cy="539798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noAutofit/>
          </a:bodyPr>
          <a:lstStyle/>
          <a:p>
            <a:pPr marL="457200" lvl="1" indent="0" algn="just">
              <a:buNone/>
            </a:pPr>
            <a:r>
              <a:rPr lang="fr-FR" altLang="fr-FR" b="0" dirty="0">
                <a:solidFill>
                  <a:schemeClr val="tx1"/>
                </a:solidFill>
                <a:latin typeface="Verdana" panose="020B0604030504040204" pitchFamily="34" charset="0"/>
                <a:ea typeface="Verdana" panose="020B0604030504040204" pitchFamily="34" charset="0"/>
              </a:rPr>
              <a:t>Le CSI fait partie des étapes de votre réinscription en thèse. Le formulaire CSI qui vous a été adressé par la gestionnaire de l’ED SHPT est l’une des pièces obligatoires à transmettre dans le cadre de votre réinscription. Il est composé de deux parties : </a:t>
            </a:r>
          </a:p>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La première partie (pages 1 et 2) vous concerne et comprend vos informations personnelles, la composition de votre CSI et le bilan de l’année écoulée. Vos réponses au questionnaire et vos remarques éventuelles sont confidentielles et ne sont pas transmises à la direction de votre thèse. </a:t>
            </a:r>
          </a:p>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La seconde partie (page 3) est le compte-rendu du CSI. Il comprend la date de l’entretien, l’avis circonstancié des membres après votre entretien et celui avec votre direction de thèse, leurs recommandations et l’avis sur votre demande de réinscription. </a:t>
            </a:r>
            <a:endParaRPr lang="fr-FR" altLang="fr-FR" b="0" dirty="0">
              <a:solidFill>
                <a:schemeClr val="tx1"/>
              </a:solidFill>
              <a:latin typeface="Verdana" panose="020B0604030504040204" pitchFamily="34" charset="0"/>
              <a:ea typeface="Verdana" panose="020B0604030504040204" pitchFamily="34" charset="0"/>
            </a:endParaRPr>
          </a:p>
          <a:p>
            <a:pPr lvl="3">
              <a:spcBef>
                <a:spcPts val="300"/>
              </a:spcBef>
              <a:spcAft>
                <a:spcPts val="300"/>
              </a:spcAft>
            </a:pPr>
            <a:endParaRPr lang="fr-FR" altLang="fr-FR" b="1" dirty="0">
              <a:solidFill>
                <a:schemeClr val="tx1"/>
              </a:solidFill>
            </a:endParaRPr>
          </a:p>
          <a:p>
            <a:pPr lvl="2">
              <a:spcBef>
                <a:spcPts val="300"/>
              </a:spcBef>
              <a:spcAft>
                <a:spcPts val="300"/>
              </a:spcAft>
            </a:pPr>
            <a:endParaRPr lang="fr-FR" altLang="fr-FR" dirty="0"/>
          </a:p>
          <a:p>
            <a:pPr lvl="1"/>
            <a:endParaRPr lang="fr-FR" altLang="fr-FR" dirty="0"/>
          </a:p>
          <a:p>
            <a:pPr lvl="1"/>
            <a:endParaRPr lang="fr-FR" altLang="fr-FR" dirty="0"/>
          </a:p>
          <a:p>
            <a:pPr lvl="1"/>
            <a:endParaRPr lang="fr-FR" altLang="fr-FR" dirty="0"/>
          </a:p>
          <a:p>
            <a:pPr lvl="1"/>
            <a:endParaRPr lang="fr-FR" dirty="0"/>
          </a:p>
        </p:txBody>
      </p:sp>
    </p:spTree>
    <p:extLst>
      <p:ext uri="{BB962C8B-B14F-4D97-AF65-F5344CB8AC3E}">
        <p14:creationId xmlns:p14="http://schemas.microsoft.com/office/powerpoint/2010/main" val="271864788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401554"/>
            <a:ext cx="11980333" cy="855260"/>
          </a:xfrm>
        </p:spPr>
        <p:txBody>
          <a:bodyPr/>
          <a:lstStyle/>
          <a:p>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3- </a:t>
            </a:r>
            <a:r>
              <a:rPr lang="fr-FR" sz="2800" b="1" dirty="0">
                <a:solidFill>
                  <a:srgbClr val="202C41"/>
                </a:solidFill>
                <a:latin typeface="Verdana" panose="020B0604030504040204" pitchFamily="34" charset="0"/>
                <a:ea typeface="Verdana" panose="020B0604030504040204" pitchFamily="34" charset="0"/>
                <a:cs typeface="Verdana" panose="020B0604030504040204" pitchFamily="34" charset="0"/>
              </a:rPr>
              <a:t>Le formulaire CSI</a:t>
            </a:r>
            <a:endParaRPr lang="fr-FR" dirty="0"/>
          </a:p>
        </p:txBody>
      </p:sp>
      <p:sp>
        <p:nvSpPr>
          <p:cNvPr id="5" name="ZoneTexte 4">
            <a:extLst>
              <a:ext uri="{FF2B5EF4-FFF2-40B4-BE49-F238E27FC236}">
                <a16:creationId xmlns:a16="http://schemas.microsoft.com/office/drawing/2014/main" id="{B814227C-EBBB-4BE0-B324-8DE837F446F2}"/>
              </a:ext>
            </a:extLst>
          </p:cNvPr>
          <p:cNvSpPr txBox="1"/>
          <p:nvPr/>
        </p:nvSpPr>
        <p:spPr>
          <a:xfrm>
            <a:off x="6858159" y="3947963"/>
            <a:ext cx="1207698" cy="400110"/>
          </a:xfrm>
          <a:prstGeom prst="rect">
            <a:avLst/>
          </a:prstGeom>
          <a:noFill/>
        </p:spPr>
        <p:txBody>
          <a:bodyPr wrap="square" rtlCol="0">
            <a:spAutoFit/>
          </a:bodyPr>
          <a:lstStyle/>
          <a:p>
            <a:pPr algn="ctr"/>
            <a:r>
              <a:rPr lang="fr-FR" sz="1000" dirty="0">
                <a:solidFill>
                  <a:schemeClr val="bg1"/>
                </a:solidFill>
              </a:rPr>
              <a:t>Département formations</a:t>
            </a:r>
          </a:p>
        </p:txBody>
      </p:sp>
      <p:sp>
        <p:nvSpPr>
          <p:cNvPr id="6" name="ZoneTexte 5">
            <a:extLst>
              <a:ext uri="{FF2B5EF4-FFF2-40B4-BE49-F238E27FC236}">
                <a16:creationId xmlns:a16="http://schemas.microsoft.com/office/drawing/2014/main" id="{520C7B7E-C9F4-4269-936A-B9DACF22FB54}"/>
              </a:ext>
            </a:extLst>
          </p:cNvPr>
          <p:cNvSpPr txBox="1"/>
          <p:nvPr/>
        </p:nvSpPr>
        <p:spPr>
          <a:xfrm>
            <a:off x="4830792" y="5210786"/>
            <a:ext cx="897147" cy="553998"/>
          </a:xfrm>
          <a:prstGeom prst="rect">
            <a:avLst/>
          </a:prstGeom>
          <a:noFill/>
        </p:spPr>
        <p:txBody>
          <a:bodyPr wrap="square" rtlCol="0">
            <a:spAutoFit/>
          </a:bodyPr>
          <a:lstStyle/>
          <a:p>
            <a:pPr algn="ctr"/>
            <a:r>
              <a:rPr lang="fr-FR" sz="1000" dirty="0">
                <a:solidFill>
                  <a:schemeClr val="bg1"/>
                </a:solidFill>
              </a:rPr>
              <a:t>Espace convivialité Doctorants</a:t>
            </a:r>
          </a:p>
        </p:txBody>
      </p:sp>
      <p:sp>
        <p:nvSpPr>
          <p:cNvPr id="8" name="ZoneTexte 7">
            <a:extLst>
              <a:ext uri="{FF2B5EF4-FFF2-40B4-BE49-F238E27FC236}">
                <a16:creationId xmlns:a16="http://schemas.microsoft.com/office/drawing/2014/main" id="{7325B276-03BA-4965-B1F5-8E1A33841F04}"/>
              </a:ext>
            </a:extLst>
          </p:cNvPr>
          <p:cNvSpPr txBox="1"/>
          <p:nvPr/>
        </p:nvSpPr>
        <p:spPr>
          <a:xfrm>
            <a:off x="4718649" y="2513230"/>
            <a:ext cx="1121434" cy="707886"/>
          </a:xfrm>
          <a:prstGeom prst="rect">
            <a:avLst/>
          </a:prstGeom>
          <a:noFill/>
        </p:spPr>
        <p:txBody>
          <a:bodyPr wrap="square" rtlCol="0">
            <a:spAutoFit/>
          </a:bodyPr>
          <a:lstStyle/>
          <a:p>
            <a:pPr algn="ctr"/>
            <a:r>
              <a:rPr lang="fr-FR" sz="1000" dirty="0">
                <a:solidFill>
                  <a:schemeClr val="bg1"/>
                </a:solidFill>
              </a:rPr>
              <a:t>Scolarité Inscription </a:t>
            </a:r>
          </a:p>
          <a:p>
            <a:pPr algn="ctr"/>
            <a:r>
              <a:rPr lang="fr-FR" sz="1000" dirty="0">
                <a:solidFill>
                  <a:schemeClr val="bg1"/>
                </a:solidFill>
              </a:rPr>
              <a:t>- </a:t>
            </a:r>
          </a:p>
          <a:p>
            <a:pPr algn="ctr"/>
            <a:r>
              <a:rPr lang="fr-FR" sz="1000" dirty="0">
                <a:solidFill>
                  <a:schemeClr val="bg1"/>
                </a:solidFill>
              </a:rPr>
              <a:t>Diplomation</a:t>
            </a:r>
          </a:p>
        </p:txBody>
      </p:sp>
      <p:cxnSp>
        <p:nvCxnSpPr>
          <p:cNvPr id="13" name="Straight Connector 4">
            <a:extLst>
              <a:ext uri="{FF2B5EF4-FFF2-40B4-BE49-F238E27FC236}">
                <a16:creationId xmlns:a16="http://schemas.microsoft.com/office/drawing/2014/main" id="{CA80F7D2-0FC6-4FB5-8CA0-2722F57B2E4D}"/>
              </a:ext>
            </a:extLst>
          </p:cNvPr>
          <p:cNvCxnSpPr>
            <a:cxnSpLocks/>
          </p:cNvCxnSpPr>
          <p:nvPr/>
        </p:nvCxnSpPr>
        <p:spPr>
          <a:xfrm>
            <a:off x="308742" y="1002023"/>
            <a:ext cx="478972" cy="0"/>
          </a:xfrm>
          <a:prstGeom prst="line">
            <a:avLst/>
          </a:prstGeom>
          <a:ln w="28575">
            <a:solidFill>
              <a:srgbClr val="E74610"/>
            </a:solidFill>
          </a:ln>
        </p:spPr>
        <p:style>
          <a:lnRef idx="1">
            <a:schemeClr val="accent1"/>
          </a:lnRef>
          <a:fillRef idx="0">
            <a:schemeClr val="accent1"/>
          </a:fillRef>
          <a:effectRef idx="0">
            <a:schemeClr val="accent1"/>
          </a:effectRef>
          <a:fontRef idx="minor">
            <a:schemeClr val="tx1"/>
          </a:fontRef>
        </p:style>
      </p:cxnSp>
      <p:sp>
        <p:nvSpPr>
          <p:cNvPr id="10" name="Espace réservé du contenu 3">
            <a:extLst>
              <a:ext uri="{FF2B5EF4-FFF2-40B4-BE49-F238E27FC236}">
                <a16:creationId xmlns:a16="http://schemas.microsoft.com/office/drawing/2014/main" id="{A804D1FE-3EA8-4D9C-A371-F04631552B60}"/>
              </a:ext>
            </a:extLst>
          </p:cNvPr>
          <p:cNvSpPr>
            <a:spLocks noGrp="1"/>
          </p:cNvSpPr>
          <p:nvPr>
            <p:ph idx="1"/>
          </p:nvPr>
        </p:nvSpPr>
        <p:spPr>
          <a:xfrm>
            <a:off x="557746" y="1256814"/>
            <a:ext cx="11169640" cy="539798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noAutofit/>
          </a:bodyPr>
          <a:lstStyle/>
          <a:p>
            <a:pPr lvl="1" algn="just">
              <a:buFont typeface="Arial" panose="020B0604020202020204" pitchFamily="34" charset="0"/>
              <a:buChar char="•"/>
            </a:pPr>
            <a:r>
              <a:rPr lang="fr-FR" b="0" dirty="0">
                <a:solidFill>
                  <a:schemeClr val="tx1"/>
                </a:solidFill>
                <a:latin typeface="Verdana" panose="020B0604030504040204" pitchFamily="34" charset="0"/>
                <a:ea typeface="Verdana" panose="020B0604030504040204" pitchFamily="34" charset="0"/>
              </a:rPr>
              <a:t>Il est ensuite signé par les membres du Comité et par vous-même. Vous avez également la possibilité de rajouter des remarques éventuelles à la fin du compte-rendu. </a:t>
            </a:r>
          </a:p>
          <a:p>
            <a:pPr lvl="1" algn="just">
              <a:buFont typeface="Arial" panose="020B0604020202020204" pitchFamily="34" charset="0"/>
              <a:buChar char="•"/>
            </a:pPr>
            <a:endParaRPr lang="fr-FR" altLang="fr-FR" b="0" dirty="0">
              <a:solidFill>
                <a:schemeClr val="tx1"/>
              </a:solidFill>
              <a:latin typeface="Verdana" panose="020B0604030504040204" pitchFamily="34" charset="0"/>
              <a:ea typeface="Verdana" panose="020B0604030504040204" pitchFamily="34" charset="0"/>
            </a:endParaRPr>
          </a:p>
          <a:p>
            <a:pPr lvl="3">
              <a:spcBef>
                <a:spcPts val="300"/>
              </a:spcBef>
              <a:spcAft>
                <a:spcPts val="300"/>
              </a:spcAft>
            </a:pPr>
            <a:endParaRPr lang="fr-FR" altLang="fr-FR" b="1" dirty="0">
              <a:solidFill>
                <a:schemeClr val="tx1"/>
              </a:solidFill>
            </a:endParaRPr>
          </a:p>
          <a:p>
            <a:pPr lvl="2">
              <a:spcBef>
                <a:spcPts val="300"/>
              </a:spcBef>
              <a:spcAft>
                <a:spcPts val="300"/>
              </a:spcAft>
            </a:pPr>
            <a:endParaRPr lang="fr-FR" altLang="fr-FR" dirty="0"/>
          </a:p>
          <a:p>
            <a:pPr lvl="1"/>
            <a:endParaRPr lang="fr-FR" altLang="fr-FR" dirty="0"/>
          </a:p>
          <a:p>
            <a:pPr lvl="1"/>
            <a:endParaRPr lang="fr-FR" altLang="fr-FR" dirty="0"/>
          </a:p>
          <a:p>
            <a:pPr lvl="1"/>
            <a:endParaRPr lang="fr-FR" altLang="fr-FR" dirty="0"/>
          </a:p>
          <a:p>
            <a:pPr lvl="1"/>
            <a:endParaRPr lang="fr-FR" dirty="0"/>
          </a:p>
        </p:txBody>
      </p:sp>
    </p:spTree>
    <p:extLst>
      <p:ext uri="{BB962C8B-B14F-4D97-AF65-F5344CB8AC3E}">
        <p14:creationId xmlns:p14="http://schemas.microsoft.com/office/powerpoint/2010/main" val="336415325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401554"/>
            <a:ext cx="11980333" cy="855260"/>
          </a:xfrm>
        </p:spPr>
        <p:txBody>
          <a:bodyPr/>
          <a:lstStyle/>
          <a:p>
            <a:pPr algn="just"/>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4- Les 7 actions que </a:t>
            </a:r>
            <a:r>
              <a:rPr lang="en-US" sz="2800" b="1" dirty="0" err="1">
                <a:solidFill>
                  <a:srgbClr val="202C41"/>
                </a:solidFill>
                <a:latin typeface="Verdana" panose="020B0604030504040204" pitchFamily="34" charset="0"/>
                <a:ea typeface="Verdana" panose="020B0604030504040204" pitchFamily="34" charset="0"/>
                <a:cs typeface="Verdana" panose="020B0604030504040204" pitchFamily="34" charset="0"/>
              </a:rPr>
              <a:t>vous</a:t>
            </a:r>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 </a:t>
            </a:r>
            <a:r>
              <a:rPr lang="en-US" sz="2800" b="1" dirty="0" err="1">
                <a:solidFill>
                  <a:srgbClr val="202C41"/>
                </a:solidFill>
                <a:latin typeface="Verdana" panose="020B0604030504040204" pitchFamily="34" charset="0"/>
                <a:ea typeface="Verdana" panose="020B0604030504040204" pitchFamily="34" charset="0"/>
                <a:cs typeface="Verdana" panose="020B0604030504040204" pitchFamily="34" charset="0"/>
              </a:rPr>
              <a:t>avez</a:t>
            </a:r>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 à </a:t>
            </a:r>
            <a:r>
              <a:rPr lang="en-US" sz="2800" b="1" dirty="0" err="1">
                <a:solidFill>
                  <a:srgbClr val="202C41"/>
                </a:solidFill>
                <a:latin typeface="Verdana" panose="020B0604030504040204" pitchFamily="34" charset="0"/>
                <a:ea typeface="Verdana" panose="020B0604030504040204" pitchFamily="34" charset="0"/>
                <a:cs typeface="Verdana" panose="020B0604030504040204" pitchFamily="34" charset="0"/>
              </a:rPr>
              <a:t>mener</a:t>
            </a:r>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 pour </a:t>
            </a:r>
            <a:r>
              <a:rPr lang="en-US" sz="2800" b="1" dirty="0" err="1">
                <a:solidFill>
                  <a:srgbClr val="202C41"/>
                </a:solidFill>
                <a:latin typeface="Verdana" panose="020B0604030504040204" pitchFamily="34" charset="0"/>
                <a:ea typeface="Verdana" panose="020B0604030504040204" pitchFamily="34" charset="0"/>
                <a:cs typeface="Verdana" panose="020B0604030504040204" pitchFamily="34" charset="0"/>
              </a:rPr>
              <a:t>l’organisation</a:t>
            </a:r>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 de </a:t>
            </a:r>
            <a:r>
              <a:rPr lang="en-US" sz="2800" b="1" dirty="0" err="1">
                <a:solidFill>
                  <a:srgbClr val="202C41"/>
                </a:solidFill>
                <a:latin typeface="Verdana" panose="020B0604030504040204" pitchFamily="34" charset="0"/>
                <a:ea typeface="Verdana" panose="020B0604030504040204" pitchFamily="34" charset="0"/>
                <a:cs typeface="Verdana" panose="020B0604030504040204" pitchFamily="34" charset="0"/>
              </a:rPr>
              <a:t>votre</a:t>
            </a:r>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 CSI </a:t>
            </a:r>
            <a:endParaRPr lang="fr-FR" dirty="0"/>
          </a:p>
        </p:txBody>
      </p:sp>
      <p:sp>
        <p:nvSpPr>
          <p:cNvPr id="5" name="ZoneTexte 4">
            <a:extLst>
              <a:ext uri="{FF2B5EF4-FFF2-40B4-BE49-F238E27FC236}">
                <a16:creationId xmlns:a16="http://schemas.microsoft.com/office/drawing/2014/main" id="{B814227C-EBBB-4BE0-B324-8DE837F446F2}"/>
              </a:ext>
            </a:extLst>
          </p:cNvPr>
          <p:cNvSpPr txBox="1"/>
          <p:nvPr/>
        </p:nvSpPr>
        <p:spPr>
          <a:xfrm>
            <a:off x="6858159" y="3947963"/>
            <a:ext cx="1207698" cy="400110"/>
          </a:xfrm>
          <a:prstGeom prst="rect">
            <a:avLst/>
          </a:prstGeom>
          <a:noFill/>
        </p:spPr>
        <p:txBody>
          <a:bodyPr wrap="square" rtlCol="0">
            <a:spAutoFit/>
          </a:bodyPr>
          <a:lstStyle/>
          <a:p>
            <a:pPr algn="ctr"/>
            <a:r>
              <a:rPr lang="fr-FR" sz="1000" dirty="0">
                <a:solidFill>
                  <a:schemeClr val="bg1"/>
                </a:solidFill>
              </a:rPr>
              <a:t>Département formations</a:t>
            </a:r>
          </a:p>
        </p:txBody>
      </p:sp>
      <p:sp>
        <p:nvSpPr>
          <p:cNvPr id="6" name="ZoneTexte 5">
            <a:extLst>
              <a:ext uri="{FF2B5EF4-FFF2-40B4-BE49-F238E27FC236}">
                <a16:creationId xmlns:a16="http://schemas.microsoft.com/office/drawing/2014/main" id="{520C7B7E-C9F4-4269-936A-B9DACF22FB54}"/>
              </a:ext>
            </a:extLst>
          </p:cNvPr>
          <p:cNvSpPr txBox="1"/>
          <p:nvPr/>
        </p:nvSpPr>
        <p:spPr>
          <a:xfrm>
            <a:off x="4830792" y="5210786"/>
            <a:ext cx="897147" cy="553998"/>
          </a:xfrm>
          <a:prstGeom prst="rect">
            <a:avLst/>
          </a:prstGeom>
          <a:noFill/>
        </p:spPr>
        <p:txBody>
          <a:bodyPr wrap="square" rtlCol="0">
            <a:spAutoFit/>
          </a:bodyPr>
          <a:lstStyle/>
          <a:p>
            <a:pPr algn="ctr"/>
            <a:r>
              <a:rPr lang="fr-FR" sz="1000" dirty="0">
                <a:solidFill>
                  <a:schemeClr val="bg1"/>
                </a:solidFill>
              </a:rPr>
              <a:t>Espace convivialité Doctorants</a:t>
            </a:r>
          </a:p>
        </p:txBody>
      </p:sp>
      <p:sp>
        <p:nvSpPr>
          <p:cNvPr id="8" name="ZoneTexte 7">
            <a:extLst>
              <a:ext uri="{FF2B5EF4-FFF2-40B4-BE49-F238E27FC236}">
                <a16:creationId xmlns:a16="http://schemas.microsoft.com/office/drawing/2014/main" id="{7325B276-03BA-4965-B1F5-8E1A33841F04}"/>
              </a:ext>
            </a:extLst>
          </p:cNvPr>
          <p:cNvSpPr txBox="1"/>
          <p:nvPr/>
        </p:nvSpPr>
        <p:spPr>
          <a:xfrm>
            <a:off x="4718649" y="2513230"/>
            <a:ext cx="1121434" cy="707886"/>
          </a:xfrm>
          <a:prstGeom prst="rect">
            <a:avLst/>
          </a:prstGeom>
          <a:noFill/>
        </p:spPr>
        <p:txBody>
          <a:bodyPr wrap="square" rtlCol="0">
            <a:spAutoFit/>
          </a:bodyPr>
          <a:lstStyle/>
          <a:p>
            <a:pPr algn="ctr"/>
            <a:r>
              <a:rPr lang="fr-FR" sz="1000" dirty="0">
                <a:solidFill>
                  <a:schemeClr val="bg1"/>
                </a:solidFill>
              </a:rPr>
              <a:t>Scolarité Inscription </a:t>
            </a:r>
          </a:p>
          <a:p>
            <a:pPr algn="ctr"/>
            <a:r>
              <a:rPr lang="fr-FR" sz="1000" dirty="0">
                <a:solidFill>
                  <a:schemeClr val="bg1"/>
                </a:solidFill>
              </a:rPr>
              <a:t>- </a:t>
            </a:r>
          </a:p>
          <a:p>
            <a:pPr algn="ctr"/>
            <a:r>
              <a:rPr lang="fr-FR" sz="1000" dirty="0">
                <a:solidFill>
                  <a:schemeClr val="bg1"/>
                </a:solidFill>
              </a:rPr>
              <a:t>Diplomation</a:t>
            </a:r>
          </a:p>
        </p:txBody>
      </p:sp>
      <p:cxnSp>
        <p:nvCxnSpPr>
          <p:cNvPr id="13" name="Straight Connector 4">
            <a:extLst>
              <a:ext uri="{FF2B5EF4-FFF2-40B4-BE49-F238E27FC236}">
                <a16:creationId xmlns:a16="http://schemas.microsoft.com/office/drawing/2014/main" id="{CA80F7D2-0FC6-4FB5-8CA0-2722F57B2E4D}"/>
              </a:ext>
            </a:extLst>
          </p:cNvPr>
          <p:cNvCxnSpPr>
            <a:cxnSpLocks/>
          </p:cNvCxnSpPr>
          <p:nvPr/>
        </p:nvCxnSpPr>
        <p:spPr>
          <a:xfrm>
            <a:off x="241008" y="1357623"/>
            <a:ext cx="478972" cy="0"/>
          </a:xfrm>
          <a:prstGeom prst="line">
            <a:avLst/>
          </a:prstGeom>
          <a:ln w="28575">
            <a:solidFill>
              <a:srgbClr val="E74610"/>
            </a:solidFill>
          </a:ln>
        </p:spPr>
        <p:style>
          <a:lnRef idx="1">
            <a:schemeClr val="accent1"/>
          </a:lnRef>
          <a:fillRef idx="0">
            <a:schemeClr val="accent1"/>
          </a:fillRef>
          <a:effectRef idx="0">
            <a:schemeClr val="accent1"/>
          </a:effectRef>
          <a:fontRef idx="minor">
            <a:schemeClr val="tx1"/>
          </a:fontRef>
        </p:style>
      </p:cxnSp>
      <p:sp>
        <p:nvSpPr>
          <p:cNvPr id="10" name="Espace réservé du contenu 3">
            <a:extLst>
              <a:ext uri="{FF2B5EF4-FFF2-40B4-BE49-F238E27FC236}">
                <a16:creationId xmlns:a16="http://schemas.microsoft.com/office/drawing/2014/main" id="{A804D1FE-3EA8-4D9C-A371-F04631552B60}"/>
              </a:ext>
            </a:extLst>
          </p:cNvPr>
          <p:cNvSpPr>
            <a:spLocks noGrp="1"/>
          </p:cNvSpPr>
          <p:nvPr>
            <p:ph idx="1"/>
          </p:nvPr>
        </p:nvSpPr>
        <p:spPr>
          <a:xfrm>
            <a:off x="308742" y="1719751"/>
            <a:ext cx="11169640" cy="452018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noAutofit/>
          </a:bodyPr>
          <a:lstStyle/>
          <a:p>
            <a:pPr marL="906462" lvl="1" indent="-457200" algn="just"/>
            <a:r>
              <a:rPr lang="fr-FR" altLang="fr-FR" sz="2000" b="0" dirty="0">
                <a:solidFill>
                  <a:schemeClr val="tx1"/>
                </a:solidFill>
                <a:latin typeface="Verdana" panose="020B0604030504040204" pitchFamily="34" charset="0"/>
                <a:ea typeface="Verdana" panose="020B0604030504040204" pitchFamily="34" charset="0"/>
              </a:rPr>
              <a:t>Vous recevez un e-mail de la gestionnaire de l’ED SHPT avec le document CSI et la procédure à suivre. </a:t>
            </a:r>
          </a:p>
          <a:p>
            <a:pPr marL="906462" lvl="1" indent="-457200" algn="just"/>
            <a:r>
              <a:rPr lang="fr-FR" altLang="fr-FR" sz="2000" b="0" dirty="0">
                <a:solidFill>
                  <a:schemeClr val="tx1"/>
                </a:solidFill>
                <a:latin typeface="Verdana" panose="020B0604030504040204" pitchFamily="34" charset="0"/>
                <a:ea typeface="Verdana" panose="020B0604030504040204" pitchFamily="34" charset="0"/>
              </a:rPr>
              <a:t>Vous trouverez la liste des membres de votre CSI dans votre profil </a:t>
            </a:r>
            <a:r>
              <a:rPr lang="fr-FR" altLang="fr-FR" sz="2000" b="0" dirty="0" err="1">
                <a:solidFill>
                  <a:schemeClr val="tx1"/>
                </a:solidFill>
                <a:latin typeface="Verdana" panose="020B0604030504040204" pitchFamily="34" charset="0"/>
                <a:ea typeface="Verdana" panose="020B0604030504040204" pitchFamily="34" charset="0"/>
              </a:rPr>
              <a:t>Adum</a:t>
            </a:r>
            <a:r>
              <a:rPr lang="fr-FR" altLang="fr-FR" sz="2000" b="0" dirty="0">
                <a:solidFill>
                  <a:schemeClr val="tx1"/>
                </a:solidFill>
                <a:latin typeface="Verdana" panose="020B0604030504040204" pitchFamily="34" charset="0"/>
                <a:ea typeface="Verdana" panose="020B0604030504040204" pitchFamily="34" charset="0"/>
              </a:rPr>
              <a:t>. Vous les contactez par e-mail en mettant en copie votre direction de thèse afin de convenir d’une date et d’un lieu pour votre rendez-vous (en présentiel ou en </a:t>
            </a:r>
            <a:r>
              <a:rPr lang="fr-FR" altLang="fr-FR" sz="2000" b="0" dirty="0" err="1">
                <a:solidFill>
                  <a:schemeClr val="tx1"/>
                </a:solidFill>
                <a:latin typeface="Verdana" panose="020B0604030504040204" pitchFamily="34" charset="0"/>
                <a:ea typeface="Verdana" panose="020B0604030504040204" pitchFamily="34" charset="0"/>
              </a:rPr>
              <a:t>visio</a:t>
            </a:r>
            <a:r>
              <a:rPr lang="fr-FR" altLang="fr-FR" sz="2000" b="0" dirty="0">
                <a:solidFill>
                  <a:schemeClr val="tx1"/>
                </a:solidFill>
                <a:latin typeface="Verdana" panose="020B0604030504040204" pitchFamily="34" charset="0"/>
                <a:ea typeface="Verdana" panose="020B0604030504040204" pitchFamily="34" charset="0"/>
              </a:rPr>
              <a:t>). Vous pouvez éventuellement utiliser l’outil </a:t>
            </a:r>
            <a:r>
              <a:rPr lang="fr-FR" altLang="fr-FR" sz="2000" b="0" dirty="0" err="1">
                <a:solidFill>
                  <a:srgbClr val="E74610"/>
                </a:solidFill>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Evento</a:t>
            </a:r>
            <a:r>
              <a:rPr lang="fr-FR" altLang="fr-FR" sz="2000" b="0" dirty="0">
                <a:solidFill>
                  <a:schemeClr val="tx1"/>
                </a:solidFill>
                <a:latin typeface="Verdana" panose="020B0604030504040204" pitchFamily="34" charset="0"/>
                <a:ea typeface="Verdana" panose="020B0604030504040204" pitchFamily="34" charset="0"/>
              </a:rPr>
              <a:t>, disponible sur l’intranet de l’UGA. </a:t>
            </a:r>
          </a:p>
          <a:p>
            <a:pPr marL="906462" lvl="1" indent="-457200" algn="just"/>
            <a:r>
              <a:rPr lang="fr-FR" altLang="fr-FR" sz="2000" b="0" dirty="0">
                <a:solidFill>
                  <a:schemeClr val="tx1"/>
                </a:solidFill>
                <a:latin typeface="Verdana" panose="020B0604030504040204" pitchFamily="34" charset="0"/>
                <a:ea typeface="Verdana" panose="020B0604030504040204" pitchFamily="34" charset="0"/>
              </a:rPr>
              <a:t>Une semaine avant la date convenue avec les membres de votre CSI, vous leur adressez le formulaire CSI dans son intégralité (3 pages) en ayant complété les pages 1 et 2. </a:t>
            </a:r>
          </a:p>
          <a:p>
            <a:pPr marL="906462" lvl="1" indent="-457200"/>
            <a:r>
              <a:rPr lang="fr-FR" altLang="fr-FR" sz="2000" b="0" dirty="0">
                <a:solidFill>
                  <a:schemeClr val="tx1"/>
                </a:solidFill>
                <a:latin typeface="Verdana" panose="020B0604030504040204" pitchFamily="34" charset="0"/>
                <a:ea typeface="Verdana" panose="020B0604030504040204" pitchFamily="34" charset="0"/>
              </a:rPr>
              <a:t>Vous rencontrez les membres de votre CSI. </a:t>
            </a:r>
            <a:br>
              <a:rPr lang="fr-FR" altLang="fr-FR" sz="2000" b="0" dirty="0">
                <a:solidFill>
                  <a:schemeClr val="tx1"/>
                </a:solidFill>
                <a:latin typeface="Verdana" panose="020B0604030504040204" pitchFamily="34" charset="0"/>
                <a:ea typeface="Verdana" panose="020B0604030504040204" pitchFamily="34" charset="0"/>
              </a:rPr>
            </a:br>
            <a:r>
              <a:rPr lang="fr-FR" altLang="fr-FR" sz="2000" b="0" dirty="0">
                <a:solidFill>
                  <a:schemeClr val="tx1"/>
                </a:solidFill>
                <a:latin typeface="Verdana" panose="020B0604030504040204" pitchFamily="34" charset="0"/>
                <a:ea typeface="Verdana" panose="020B0604030504040204" pitchFamily="34" charset="0"/>
              </a:rPr>
              <a:t>Le comité s’organise en trois temps : </a:t>
            </a:r>
            <a:br>
              <a:rPr lang="fr-FR" altLang="fr-FR" sz="2000" b="0" dirty="0">
                <a:solidFill>
                  <a:schemeClr val="tx1"/>
                </a:solidFill>
                <a:latin typeface="Verdana" panose="020B0604030504040204" pitchFamily="34" charset="0"/>
                <a:ea typeface="Verdana" panose="020B0604030504040204" pitchFamily="34" charset="0"/>
              </a:rPr>
            </a:br>
            <a:r>
              <a:rPr lang="fr-FR" altLang="fr-FR" sz="2000" b="0" dirty="0">
                <a:solidFill>
                  <a:schemeClr val="tx1"/>
                </a:solidFill>
                <a:latin typeface="Verdana" panose="020B0604030504040204" pitchFamily="34" charset="0"/>
                <a:ea typeface="Verdana" panose="020B0604030504040204" pitchFamily="34" charset="0"/>
              </a:rPr>
              <a:t>- Présentation de l’avancement des travaux et discussions</a:t>
            </a:r>
            <a:br>
              <a:rPr lang="fr-FR" altLang="fr-FR" sz="2000" b="0" dirty="0">
                <a:solidFill>
                  <a:schemeClr val="tx1"/>
                </a:solidFill>
                <a:latin typeface="Verdana" panose="020B0604030504040204" pitchFamily="34" charset="0"/>
                <a:ea typeface="Verdana" panose="020B0604030504040204" pitchFamily="34" charset="0"/>
              </a:rPr>
            </a:br>
            <a:r>
              <a:rPr lang="fr-FR" altLang="fr-FR" sz="2000" b="0" dirty="0">
                <a:solidFill>
                  <a:schemeClr val="tx1"/>
                </a:solidFill>
                <a:latin typeface="Verdana" panose="020B0604030504040204" pitchFamily="34" charset="0"/>
                <a:ea typeface="Verdana" panose="020B0604030504040204" pitchFamily="34" charset="0"/>
              </a:rPr>
              <a:t>- Vous-même avec les membres du CSI sans la direction de thèse</a:t>
            </a:r>
            <a:br>
              <a:rPr lang="fr-FR" altLang="fr-FR" sz="2000" b="0" dirty="0">
                <a:solidFill>
                  <a:schemeClr val="tx1"/>
                </a:solidFill>
                <a:latin typeface="Verdana" panose="020B0604030504040204" pitchFamily="34" charset="0"/>
                <a:ea typeface="Verdana" panose="020B0604030504040204" pitchFamily="34" charset="0"/>
              </a:rPr>
            </a:br>
            <a:r>
              <a:rPr lang="fr-FR" altLang="fr-FR" sz="2000" b="0" dirty="0">
                <a:solidFill>
                  <a:schemeClr val="tx1"/>
                </a:solidFill>
                <a:latin typeface="Verdana" panose="020B0604030504040204" pitchFamily="34" charset="0"/>
                <a:ea typeface="Verdana" panose="020B0604030504040204" pitchFamily="34" charset="0"/>
              </a:rPr>
              <a:t>- Votre Direction de thèse avec les membres du CSI sans vous-même</a:t>
            </a:r>
          </a:p>
          <a:p>
            <a:pPr marL="906462" lvl="1" indent="-457200" algn="just"/>
            <a:endParaRPr lang="fr-FR" altLang="fr-FR" sz="2000" b="0" dirty="0">
              <a:solidFill>
                <a:schemeClr val="tx1"/>
              </a:solidFill>
              <a:latin typeface="Verdana" panose="020B0604030504040204" pitchFamily="34" charset="0"/>
              <a:ea typeface="Verdana" panose="020B0604030504040204" pitchFamily="34" charset="0"/>
            </a:endParaRPr>
          </a:p>
          <a:p>
            <a:pPr lvl="1" algn="just">
              <a:buFontTx/>
              <a:buChar char="-"/>
            </a:pPr>
            <a:endParaRPr lang="fr-FR" altLang="fr-FR" dirty="0"/>
          </a:p>
          <a:p>
            <a:pPr lvl="3">
              <a:spcBef>
                <a:spcPts val="300"/>
              </a:spcBef>
              <a:spcAft>
                <a:spcPts val="300"/>
              </a:spcAft>
            </a:pPr>
            <a:endParaRPr lang="fr-FR" altLang="fr-FR" b="1" dirty="0"/>
          </a:p>
          <a:p>
            <a:pPr lvl="2">
              <a:spcBef>
                <a:spcPts val="300"/>
              </a:spcBef>
              <a:spcAft>
                <a:spcPts val="300"/>
              </a:spcAft>
            </a:pPr>
            <a:endParaRPr lang="fr-FR" altLang="fr-FR" dirty="0"/>
          </a:p>
          <a:p>
            <a:pPr lvl="1"/>
            <a:endParaRPr lang="fr-FR" altLang="fr-FR" dirty="0"/>
          </a:p>
          <a:p>
            <a:pPr lvl="1"/>
            <a:endParaRPr lang="fr-FR" altLang="fr-FR" dirty="0"/>
          </a:p>
          <a:p>
            <a:pPr lvl="1"/>
            <a:endParaRPr lang="fr-FR" altLang="fr-FR" dirty="0"/>
          </a:p>
          <a:p>
            <a:pPr lvl="1"/>
            <a:endParaRPr lang="fr-FR" dirty="0"/>
          </a:p>
        </p:txBody>
      </p:sp>
    </p:spTree>
    <p:extLst>
      <p:ext uri="{BB962C8B-B14F-4D97-AF65-F5344CB8AC3E}">
        <p14:creationId xmlns:p14="http://schemas.microsoft.com/office/powerpoint/2010/main" val="290145631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401554"/>
            <a:ext cx="11980333" cy="855260"/>
          </a:xfrm>
        </p:spPr>
        <p:txBody>
          <a:bodyPr/>
          <a:lstStyle/>
          <a:p>
            <a:pPr algn="just"/>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4- Les 7 actions </a:t>
            </a:r>
            <a:r>
              <a:rPr kumimoji="0" lang="en-US" sz="2800" b="1" i="0" u="none" strike="noStrike" kern="1200" cap="none" spc="0" normalizeH="0" baseline="0" noProof="0" dirty="0">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que </a:t>
            </a:r>
            <a:r>
              <a:rPr kumimoji="0" lang="en-US" sz="2800" b="1" i="0" u="none" strike="noStrike" kern="1200" cap="none" spc="0" normalizeH="0" baseline="0" noProof="0" dirty="0" err="1">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vous</a:t>
            </a:r>
            <a:r>
              <a:rPr kumimoji="0" lang="en-US" sz="2800" b="1" i="0" u="none" strike="noStrike" kern="1200" cap="none" spc="0" normalizeH="0" baseline="0" noProof="0" dirty="0">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en-US" sz="2800" b="1" i="0" u="none" strike="noStrike" kern="1200" cap="none" spc="0" normalizeH="0" baseline="0" noProof="0" dirty="0" err="1">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avez</a:t>
            </a:r>
            <a:r>
              <a:rPr kumimoji="0" lang="en-US" sz="2800" b="1" i="0" u="none" strike="noStrike" kern="1200" cap="none" spc="0" normalizeH="0" baseline="0" noProof="0" dirty="0">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 à </a:t>
            </a:r>
            <a:r>
              <a:rPr kumimoji="0" lang="en-US" sz="2800" b="1" i="0" u="none" strike="noStrike" kern="1200" cap="none" spc="0" normalizeH="0" baseline="0" noProof="0" dirty="0" err="1">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mener</a:t>
            </a:r>
            <a:r>
              <a:rPr kumimoji="0" lang="en-US" sz="2800" b="1" i="0" u="none" strike="noStrike" kern="1200" cap="none" spc="0" normalizeH="0" baseline="0" noProof="0" dirty="0">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 pour </a:t>
            </a:r>
            <a:r>
              <a:rPr kumimoji="0" lang="en-US" sz="2800" b="1" i="0" u="none" strike="noStrike" kern="1200" cap="none" spc="0" normalizeH="0" baseline="0" noProof="0" dirty="0" err="1">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l’organisation</a:t>
            </a:r>
            <a:r>
              <a:rPr kumimoji="0" lang="en-US" sz="2800" b="1" i="0" u="none" strike="noStrike" kern="1200" cap="none" spc="0" normalizeH="0" baseline="0" noProof="0" dirty="0">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 de </a:t>
            </a:r>
            <a:r>
              <a:rPr kumimoji="0" lang="en-US" sz="2800" b="1" i="0" u="none" strike="noStrike" kern="1200" cap="none" spc="0" normalizeH="0" baseline="0" noProof="0" dirty="0" err="1">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votre</a:t>
            </a:r>
            <a:r>
              <a:rPr kumimoji="0" lang="en-US" sz="2800" b="1" i="0" u="none" strike="noStrike" kern="1200" cap="none" spc="0" normalizeH="0" baseline="0" noProof="0" dirty="0">
                <a:ln>
                  <a:noFill/>
                </a:ln>
                <a:solidFill>
                  <a:srgbClr val="202C41"/>
                </a:solidFill>
                <a:effectLst/>
                <a:uLnTx/>
                <a:uFillTx/>
                <a:latin typeface="Verdana" panose="020B0604030504040204" pitchFamily="34" charset="0"/>
                <a:ea typeface="Verdana" panose="020B0604030504040204" pitchFamily="34" charset="0"/>
                <a:cs typeface="Verdana" panose="020B0604030504040204" pitchFamily="34" charset="0"/>
              </a:rPr>
              <a:t> CSI </a:t>
            </a:r>
            <a:endParaRPr lang="fr-FR" dirty="0"/>
          </a:p>
        </p:txBody>
      </p:sp>
      <p:sp>
        <p:nvSpPr>
          <p:cNvPr id="5" name="ZoneTexte 4">
            <a:extLst>
              <a:ext uri="{FF2B5EF4-FFF2-40B4-BE49-F238E27FC236}">
                <a16:creationId xmlns:a16="http://schemas.microsoft.com/office/drawing/2014/main" id="{B814227C-EBBB-4BE0-B324-8DE837F446F2}"/>
              </a:ext>
            </a:extLst>
          </p:cNvPr>
          <p:cNvSpPr txBox="1"/>
          <p:nvPr/>
        </p:nvSpPr>
        <p:spPr>
          <a:xfrm>
            <a:off x="6858159" y="3947963"/>
            <a:ext cx="1207698" cy="400110"/>
          </a:xfrm>
          <a:prstGeom prst="rect">
            <a:avLst/>
          </a:prstGeom>
          <a:noFill/>
        </p:spPr>
        <p:txBody>
          <a:bodyPr wrap="square" rtlCol="0">
            <a:spAutoFit/>
          </a:bodyPr>
          <a:lstStyle/>
          <a:p>
            <a:pPr algn="ctr"/>
            <a:r>
              <a:rPr lang="fr-FR" sz="1000" dirty="0">
                <a:solidFill>
                  <a:schemeClr val="bg1"/>
                </a:solidFill>
              </a:rPr>
              <a:t>Département formations</a:t>
            </a:r>
          </a:p>
        </p:txBody>
      </p:sp>
      <p:sp>
        <p:nvSpPr>
          <p:cNvPr id="6" name="ZoneTexte 5">
            <a:extLst>
              <a:ext uri="{FF2B5EF4-FFF2-40B4-BE49-F238E27FC236}">
                <a16:creationId xmlns:a16="http://schemas.microsoft.com/office/drawing/2014/main" id="{520C7B7E-C9F4-4269-936A-B9DACF22FB54}"/>
              </a:ext>
            </a:extLst>
          </p:cNvPr>
          <p:cNvSpPr txBox="1"/>
          <p:nvPr/>
        </p:nvSpPr>
        <p:spPr>
          <a:xfrm>
            <a:off x="4830792" y="5210786"/>
            <a:ext cx="897147" cy="553998"/>
          </a:xfrm>
          <a:prstGeom prst="rect">
            <a:avLst/>
          </a:prstGeom>
          <a:noFill/>
        </p:spPr>
        <p:txBody>
          <a:bodyPr wrap="square" rtlCol="0">
            <a:spAutoFit/>
          </a:bodyPr>
          <a:lstStyle/>
          <a:p>
            <a:pPr algn="ctr"/>
            <a:r>
              <a:rPr lang="fr-FR" sz="1000" dirty="0">
                <a:solidFill>
                  <a:schemeClr val="bg1"/>
                </a:solidFill>
              </a:rPr>
              <a:t>Espace convivialité Doctorants</a:t>
            </a:r>
          </a:p>
        </p:txBody>
      </p:sp>
      <p:sp>
        <p:nvSpPr>
          <p:cNvPr id="8" name="ZoneTexte 7">
            <a:extLst>
              <a:ext uri="{FF2B5EF4-FFF2-40B4-BE49-F238E27FC236}">
                <a16:creationId xmlns:a16="http://schemas.microsoft.com/office/drawing/2014/main" id="{7325B276-03BA-4965-B1F5-8E1A33841F04}"/>
              </a:ext>
            </a:extLst>
          </p:cNvPr>
          <p:cNvSpPr txBox="1"/>
          <p:nvPr/>
        </p:nvSpPr>
        <p:spPr>
          <a:xfrm>
            <a:off x="4718649" y="2513230"/>
            <a:ext cx="1121434" cy="707886"/>
          </a:xfrm>
          <a:prstGeom prst="rect">
            <a:avLst/>
          </a:prstGeom>
          <a:noFill/>
        </p:spPr>
        <p:txBody>
          <a:bodyPr wrap="square" rtlCol="0">
            <a:spAutoFit/>
          </a:bodyPr>
          <a:lstStyle/>
          <a:p>
            <a:pPr algn="ctr"/>
            <a:r>
              <a:rPr lang="fr-FR" sz="1000" dirty="0">
                <a:solidFill>
                  <a:schemeClr val="bg1"/>
                </a:solidFill>
              </a:rPr>
              <a:t>Scolarité Inscription </a:t>
            </a:r>
          </a:p>
          <a:p>
            <a:pPr algn="ctr"/>
            <a:r>
              <a:rPr lang="fr-FR" sz="1000" dirty="0">
                <a:solidFill>
                  <a:schemeClr val="bg1"/>
                </a:solidFill>
              </a:rPr>
              <a:t>- </a:t>
            </a:r>
          </a:p>
          <a:p>
            <a:pPr algn="ctr"/>
            <a:r>
              <a:rPr lang="fr-FR" sz="1000" dirty="0">
                <a:solidFill>
                  <a:schemeClr val="bg1"/>
                </a:solidFill>
              </a:rPr>
              <a:t>Diplomation</a:t>
            </a:r>
          </a:p>
        </p:txBody>
      </p:sp>
      <p:cxnSp>
        <p:nvCxnSpPr>
          <p:cNvPr id="13" name="Straight Connector 4">
            <a:extLst>
              <a:ext uri="{FF2B5EF4-FFF2-40B4-BE49-F238E27FC236}">
                <a16:creationId xmlns:a16="http://schemas.microsoft.com/office/drawing/2014/main" id="{CA80F7D2-0FC6-4FB5-8CA0-2722F57B2E4D}"/>
              </a:ext>
            </a:extLst>
          </p:cNvPr>
          <p:cNvCxnSpPr>
            <a:cxnSpLocks/>
          </p:cNvCxnSpPr>
          <p:nvPr/>
        </p:nvCxnSpPr>
        <p:spPr>
          <a:xfrm>
            <a:off x="307688" y="1349157"/>
            <a:ext cx="478972" cy="0"/>
          </a:xfrm>
          <a:prstGeom prst="line">
            <a:avLst/>
          </a:prstGeom>
          <a:ln w="28575">
            <a:solidFill>
              <a:srgbClr val="E74610"/>
            </a:solidFill>
          </a:ln>
        </p:spPr>
        <p:style>
          <a:lnRef idx="1">
            <a:schemeClr val="accent1"/>
          </a:lnRef>
          <a:fillRef idx="0">
            <a:schemeClr val="accent1"/>
          </a:fillRef>
          <a:effectRef idx="0">
            <a:schemeClr val="accent1"/>
          </a:effectRef>
          <a:fontRef idx="minor">
            <a:schemeClr val="tx1"/>
          </a:fontRef>
        </p:style>
      </p:cxnSp>
      <p:sp>
        <p:nvSpPr>
          <p:cNvPr id="10" name="Espace réservé du contenu 3">
            <a:extLst>
              <a:ext uri="{FF2B5EF4-FFF2-40B4-BE49-F238E27FC236}">
                <a16:creationId xmlns:a16="http://schemas.microsoft.com/office/drawing/2014/main" id="{A804D1FE-3EA8-4D9C-A371-F04631552B60}"/>
              </a:ext>
            </a:extLst>
          </p:cNvPr>
          <p:cNvSpPr>
            <a:spLocks noGrp="1"/>
          </p:cNvSpPr>
          <p:nvPr>
            <p:ph idx="1"/>
          </p:nvPr>
        </p:nvSpPr>
        <p:spPr>
          <a:xfrm>
            <a:off x="511180" y="1663215"/>
            <a:ext cx="11169640" cy="436505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noAutofit/>
          </a:bodyPr>
          <a:lstStyle/>
          <a:p>
            <a:pPr marL="906462" lvl="1" indent="-457200" algn="just">
              <a:buFont typeface="+mj-lt"/>
              <a:buAutoNum type="arabicPeriod" startAt="5"/>
            </a:pPr>
            <a:r>
              <a:rPr lang="fr-FR" altLang="fr-FR" sz="2000" b="0" dirty="0">
                <a:solidFill>
                  <a:schemeClr val="tx1"/>
                </a:solidFill>
                <a:latin typeface="Verdana" panose="020B0604030504040204" pitchFamily="34" charset="0"/>
                <a:ea typeface="Verdana" panose="020B0604030504040204" pitchFamily="34" charset="0"/>
              </a:rPr>
              <a:t>Les membres du CSI rédigent le compte-rendu et le ou la </a:t>
            </a:r>
            <a:r>
              <a:rPr lang="fr-FR" altLang="fr-FR" sz="2000" b="0" dirty="0" err="1">
                <a:solidFill>
                  <a:schemeClr val="tx1"/>
                </a:solidFill>
                <a:latin typeface="Verdana" panose="020B0604030504040204" pitchFamily="34" charset="0"/>
                <a:ea typeface="Verdana" panose="020B0604030504040204" pitchFamily="34" charset="0"/>
              </a:rPr>
              <a:t>président.e</a:t>
            </a:r>
            <a:r>
              <a:rPr lang="fr-FR" altLang="fr-FR" sz="2000" b="0" dirty="0">
                <a:solidFill>
                  <a:schemeClr val="tx1"/>
                </a:solidFill>
                <a:latin typeface="Verdana" panose="020B0604030504040204" pitchFamily="34" charset="0"/>
                <a:ea typeface="Verdana" panose="020B0604030504040204" pitchFamily="34" charset="0"/>
              </a:rPr>
              <a:t> vous l’envoie avec les recommandations du CSI et l’avis sur votre réinscription. </a:t>
            </a:r>
          </a:p>
          <a:p>
            <a:pPr marL="906462" lvl="1" indent="-457200" algn="just">
              <a:buAutoNum type="arabicPeriod" startAt="5"/>
            </a:pPr>
            <a:r>
              <a:rPr lang="fr-FR" altLang="fr-FR" sz="2000" b="0" dirty="0">
                <a:solidFill>
                  <a:schemeClr val="tx1"/>
                </a:solidFill>
                <a:latin typeface="Verdana" panose="020B0604030504040204" pitchFamily="34" charset="0"/>
                <a:ea typeface="Verdana" panose="020B0604030504040204" pitchFamily="34" charset="0"/>
              </a:rPr>
              <a:t>Vous complétez ce CR avec vos observations et le signez.</a:t>
            </a:r>
          </a:p>
          <a:p>
            <a:pPr marL="906462" lvl="1" indent="-457200">
              <a:buAutoNum type="arabicPeriod" startAt="5"/>
            </a:pPr>
            <a:r>
              <a:rPr lang="fr-FR" altLang="fr-FR" sz="2000" b="0" dirty="0">
                <a:solidFill>
                  <a:schemeClr val="tx1"/>
                </a:solidFill>
                <a:latin typeface="Verdana" panose="020B0604030504040204" pitchFamily="34" charset="0"/>
                <a:ea typeface="Verdana" panose="020B0604030504040204" pitchFamily="34" charset="0"/>
              </a:rPr>
              <a:t>Vous adressez à l’ED sous la forme de 2 fichiers </a:t>
            </a:r>
            <a:r>
              <a:rPr lang="fr-FR" altLang="fr-FR" sz="2000" b="0" dirty="0" err="1">
                <a:solidFill>
                  <a:schemeClr val="tx1"/>
                </a:solidFill>
                <a:latin typeface="Verdana" panose="020B0604030504040204" pitchFamily="34" charset="0"/>
                <a:ea typeface="Verdana" panose="020B0604030504040204" pitchFamily="34" charset="0"/>
              </a:rPr>
              <a:t>pdf</a:t>
            </a:r>
            <a:r>
              <a:rPr lang="fr-FR" altLang="fr-FR" sz="2000" b="0" dirty="0">
                <a:solidFill>
                  <a:schemeClr val="tx1"/>
                </a:solidFill>
                <a:latin typeface="Verdana" panose="020B0604030504040204" pitchFamily="34" charset="0"/>
                <a:ea typeface="Verdana" panose="020B0604030504040204" pitchFamily="34" charset="0"/>
              </a:rPr>
              <a:t> distincts : </a:t>
            </a:r>
            <a:br>
              <a:rPr lang="fr-FR" altLang="fr-FR" sz="2000" b="0" dirty="0">
                <a:solidFill>
                  <a:schemeClr val="tx1"/>
                </a:solidFill>
                <a:latin typeface="Verdana" panose="020B0604030504040204" pitchFamily="34" charset="0"/>
                <a:ea typeface="Verdana" panose="020B0604030504040204" pitchFamily="34" charset="0"/>
              </a:rPr>
            </a:br>
            <a:r>
              <a:rPr lang="fr-FR" altLang="fr-FR" sz="2000" b="0" dirty="0">
                <a:solidFill>
                  <a:schemeClr val="tx1"/>
                </a:solidFill>
                <a:latin typeface="Verdana" panose="020B0604030504040204" pitchFamily="34" charset="0"/>
                <a:ea typeface="Verdana" panose="020B0604030504040204" pitchFamily="34" charset="0"/>
              </a:rPr>
              <a:t>- d’une part, votre bilan (</a:t>
            </a:r>
            <a:r>
              <a:rPr lang="fr-FR" altLang="fr-FR" sz="2000" b="0" dirty="0" err="1">
                <a:solidFill>
                  <a:schemeClr val="tx1"/>
                </a:solidFill>
                <a:latin typeface="Verdana" panose="020B0604030504040204" pitchFamily="34" charset="0"/>
                <a:ea typeface="Verdana" panose="020B0604030504040204" pitchFamily="34" charset="0"/>
              </a:rPr>
              <a:t>Nom_Prénom_CSI</a:t>
            </a:r>
            <a:r>
              <a:rPr lang="fr-FR" altLang="fr-FR" sz="2000" b="0" dirty="0">
                <a:solidFill>
                  <a:schemeClr val="tx1"/>
                </a:solidFill>
                <a:latin typeface="Verdana" panose="020B0604030504040204" pitchFamily="34" charset="0"/>
                <a:ea typeface="Verdana" panose="020B0604030504040204" pitchFamily="34" charset="0"/>
              </a:rPr>
              <a:t> 2025_Bilan) </a:t>
            </a:r>
            <a:br>
              <a:rPr lang="fr-FR" altLang="fr-FR" sz="2000" b="0" dirty="0">
                <a:solidFill>
                  <a:schemeClr val="tx1"/>
                </a:solidFill>
                <a:latin typeface="Verdana" panose="020B0604030504040204" pitchFamily="34" charset="0"/>
                <a:ea typeface="Verdana" panose="020B0604030504040204" pitchFamily="34" charset="0"/>
              </a:rPr>
            </a:br>
            <a:r>
              <a:rPr lang="fr-FR" altLang="fr-FR" sz="2000" b="0" dirty="0">
                <a:solidFill>
                  <a:schemeClr val="tx1"/>
                </a:solidFill>
                <a:latin typeface="Verdana" panose="020B0604030504040204" pitchFamily="34" charset="0"/>
                <a:ea typeface="Verdana" panose="020B0604030504040204" pitchFamily="34" charset="0"/>
              </a:rPr>
              <a:t>- d’autre part, le CR du CSI (</a:t>
            </a:r>
            <a:r>
              <a:rPr lang="fr-FR" altLang="fr-FR" sz="2000" b="0" dirty="0" err="1">
                <a:solidFill>
                  <a:schemeClr val="tx1"/>
                </a:solidFill>
                <a:latin typeface="Verdana" panose="020B0604030504040204" pitchFamily="34" charset="0"/>
                <a:ea typeface="Verdana" panose="020B0604030504040204" pitchFamily="34" charset="0"/>
              </a:rPr>
              <a:t>Nom_Prénom_CSI</a:t>
            </a:r>
            <a:r>
              <a:rPr lang="fr-FR" altLang="fr-FR" sz="2000" b="0" dirty="0">
                <a:solidFill>
                  <a:schemeClr val="tx1"/>
                </a:solidFill>
                <a:latin typeface="Verdana" panose="020B0604030504040204" pitchFamily="34" charset="0"/>
                <a:ea typeface="Verdana" panose="020B0604030504040204" pitchFamily="34" charset="0"/>
              </a:rPr>
              <a:t> 2025_CR)</a:t>
            </a:r>
            <a:br>
              <a:rPr lang="fr-FR" altLang="fr-FR" sz="2000" b="0" dirty="0">
                <a:solidFill>
                  <a:schemeClr val="tx1"/>
                </a:solidFill>
                <a:latin typeface="Verdana" panose="020B0604030504040204" pitchFamily="34" charset="0"/>
                <a:ea typeface="Verdana" panose="020B0604030504040204" pitchFamily="34" charset="0"/>
              </a:rPr>
            </a:br>
            <a:r>
              <a:rPr lang="fr-FR" altLang="fr-FR" sz="2000" b="0" dirty="0">
                <a:solidFill>
                  <a:schemeClr val="tx1"/>
                </a:solidFill>
                <a:latin typeface="Verdana" panose="020B0604030504040204" pitchFamily="34" charset="0"/>
                <a:ea typeface="Verdana" panose="020B0604030504040204" pitchFamily="34" charset="0"/>
              </a:rPr>
              <a:t>En objet du mail, vous indiquez « CSI 2025 »</a:t>
            </a:r>
          </a:p>
          <a:p>
            <a:pPr marL="449262" lvl="1" indent="0" algn="just">
              <a:buNone/>
            </a:pPr>
            <a:endParaRPr lang="fr-FR" altLang="fr-FR" sz="2000" b="0" dirty="0">
              <a:solidFill>
                <a:schemeClr val="tx1"/>
              </a:solidFill>
              <a:latin typeface="Verdana" panose="020B0604030504040204" pitchFamily="34" charset="0"/>
              <a:ea typeface="Verdana" panose="020B0604030504040204" pitchFamily="34" charset="0"/>
            </a:endParaRPr>
          </a:p>
          <a:p>
            <a:pPr marL="449262" lvl="1" indent="0" algn="just">
              <a:buNone/>
            </a:pPr>
            <a:r>
              <a:rPr lang="fr-FR" altLang="fr-FR" sz="2000" b="0" dirty="0">
                <a:solidFill>
                  <a:schemeClr val="tx1"/>
                </a:solidFill>
                <a:latin typeface="Verdana" panose="020B0604030504040204" pitchFamily="34" charset="0"/>
                <a:ea typeface="Verdana" panose="020B0604030504040204" pitchFamily="34" charset="0"/>
              </a:rPr>
              <a:t>NB : Le bilan que vous présentez au CSI est strictement confidentiel. Seuls les membres de votre CSI et la direction de l’ED et moi-même y ont accès. A l’inverse, le CR sera partagé avec votre direction de thèse et sera déposé par mes soins dans </a:t>
            </a:r>
            <a:r>
              <a:rPr lang="fr-FR" altLang="fr-FR" sz="2000" b="0" dirty="0" err="1">
                <a:solidFill>
                  <a:schemeClr val="tx1"/>
                </a:solidFill>
                <a:latin typeface="Verdana" panose="020B0604030504040204" pitchFamily="34" charset="0"/>
                <a:ea typeface="Verdana" panose="020B0604030504040204" pitchFamily="34" charset="0"/>
              </a:rPr>
              <a:t>Adum</a:t>
            </a:r>
            <a:r>
              <a:rPr lang="fr-FR" altLang="fr-FR" sz="2000" b="0" dirty="0">
                <a:solidFill>
                  <a:schemeClr val="tx1"/>
                </a:solidFill>
                <a:latin typeface="Verdana" panose="020B0604030504040204" pitchFamily="34" charset="0"/>
                <a:ea typeface="Verdana" panose="020B0604030504040204" pitchFamily="34" charset="0"/>
              </a:rPr>
              <a:t> </a:t>
            </a:r>
          </a:p>
          <a:p>
            <a:pPr marL="449262" lvl="1" indent="0" algn="just">
              <a:buNone/>
            </a:pPr>
            <a:endParaRPr lang="fr-FR" altLang="fr-FR" sz="2000" b="0" dirty="0">
              <a:solidFill>
                <a:schemeClr val="tx1"/>
              </a:solidFill>
              <a:latin typeface="Verdana" panose="020B0604030504040204" pitchFamily="34" charset="0"/>
              <a:ea typeface="Verdana" panose="020B0604030504040204" pitchFamily="34" charset="0"/>
            </a:endParaRPr>
          </a:p>
          <a:p>
            <a:pPr marL="906462" lvl="1" indent="-457200" algn="just">
              <a:buAutoNum type="arabicPeriod" startAt="6"/>
            </a:pPr>
            <a:endParaRPr lang="fr-FR" altLang="fr-FR" sz="2000" b="0" dirty="0">
              <a:solidFill>
                <a:schemeClr val="tx1"/>
              </a:solidFill>
              <a:latin typeface="Verdana" panose="020B0604030504040204" pitchFamily="34" charset="0"/>
              <a:ea typeface="Verdana" panose="020B0604030504040204" pitchFamily="34" charset="0"/>
            </a:endParaRPr>
          </a:p>
          <a:p>
            <a:pPr marL="906462" lvl="1" indent="-457200" algn="just">
              <a:buAutoNum type="arabicPeriod" startAt="6"/>
            </a:pPr>
            <a:endParaRPr lang="fr-FR" altLang="fr-FR" sz="2000" b="0" dirty="0">
              <a:solidFill>
                <a:schemeClr val="tx1"/>
              </a:solidFill>
              <a:latin typeface="Verdana" panose="020B0604030504040204" pitchFamily="34" charset="0"/>
              <a:ea typeface="Verdana" panose="020B0604030504040204" pitchFamily="34" charset="0"/>
            </a:endParaRPr>
          </a:p>
          <a:p>
            <a:pPr marL="906462" lvl="1" indent="-457200" algn="just">
              <a:buAutoNum type="arabicPeriod" startAt="6"/>
            </a:pPr>
            <a:endParaRPr lang="fr-FR" altLang="fr-FR" sz="2000" b="0" dirty="0">
              <a:solidFill>
                <a:schemeClr val="tx1"/>
              </a:solidFill>
              <a:latin typeface="Verdana" panose="020B0604030504040204" pitchFamily="34" charset="0"/>
              <a:ea typeface="Verdana" panose="020B0604030504040204" pitchFamily="34" charset="0"/>
            </a:endParaRPr>
          </a:p>
          <a:p>
            <a:pPr lvl="1" algn="just">
              <a:buFontTx/>
              <a:buChar char="-"/>
            </a:pPr>
            <a:endParaRPr lang="fr-FR" altLang="fr-FR" dirty="0"/>
          </a:p>
          <a:p>
            <a:pPr lvl="3">
              <a:spcBef>
                <a:spcPts val="300"/>
              </a:spcBef>
              <a:spcAft>
                <a:spcPts val="300"/>
              </a:spcAft>
            </a:pPr>
            <a:endParaRPr lang="fr-FR" altLang="fr-FR" b="1" dirty="0"/>
          </a:p>
          <a:p>
            <a:pPr lvl="2">
              <a:spcBef>
                <a:spcPts val="300"/>
              </a:spcBef>
              <a:spcAft>
                <a:spcPts val="300"/>
              </a:spcAft>
            </a:pPr>
            <a:endParaRPr lang="fr-FR" altLang="fr-FR" dirty="0"/>
          </a:p>
          <a:p>
            <a:pPr marL="457200" lvl="1" indent="0">
              <a:buNone/>
            </a:pPr>
            <a:endParaRPr lang="fr-FR" altLang="fr-FR" dirty="0"/>
          </a:p>
          <a:p>
            <a:pPr lvl="1"/>
            <a:endParaRPr lang="fr-FR" altLang="fr-FR" dirty="0"/>
          </a:p>
          <a:p>
            <a:pPr lvl="1"/>
            <a:endParaRPr lang="fr-FR" altLang="fr-FR" dirty="0"/>
          </a:p>
          <a:p>
            <a:pPr lvl="1"/>
            <a:endParaRPr lang="fr-FR" dirty="0"/>
          </a:p>
        </p:txBody>
      </p:sp>
    </p:spTree>
    <p:extLst>
      <p:ext uri="{BB962C8B-B14F-4D97-AF65-F5344CB8AC3E}">
        <p14:creationId xmlns:p14="http://schemas.microsoft.com/office/powerpoint/2010/main" val="1402125114"/>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95C283F-CE09-40EC-9AFC-825DAD63889A}"/>
              </a:ext>
            </a:extLst>
          </p:cNvPr>
          <p:cNvSpPr txBox="1">
            <a:spLocks/>
          </p:cNvSpPr>
          <p:nvPr/>
        </p:nvSpPr>
        <p:spPr>
          <a:xfrm>
            <a:off x="410341" y="461408"/>
            <a:ext cx="9568010" cy="756033"/>
          </a:xfrm>
          <a:prstGeom prst="rect">
            <a:avLst/>
          </a:prstGeom>
        </p:spPr>
        <p:txBody>
          <a:bodyPr>
            <a:normAutofit/>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5- </a:t>
            </a:r>
            <a:r>
              <a:rPr lang="en-US" sz="2800" b="1" dirty="0" err="1">
                <a:solidFill>
                  <a:srgbClr val="202C41"/>
                </a:solidFill>
                <a:latin typeface="Verdana" panose="020B0604030504040204" pitchFamily="34" charset="0"/>
                <a:ea typeface="Verdana" panose="020B0604030504040204" pitchFamily="34" charset="0"/>
                <a:cs typeface="Verdana" panose="020B0604030504040204" pitchFamily="34" charset="0"/>
              </a:rPr>
              <a:t>Récapitulatif</a:t>
            </a:r>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 de </a:t>
            </a:r>
            <a:r>
              <a:rPr lang="en-US" sz="2800" b="1" dirty="0" err="1">
                <a:solidFill>
                  <a:srgbClr val="202C41"/>
                </a:solidFill>
                <a:latin typeface="Verdana" panose="020B0604030504040204" pitchFamily="34" charset="0"/>
                <a:ea typeface="Verdana" panose="020B0604030504040204" pitchFamily="34" charset="0"/>
                <a:cs typeface="Verdana" panose="020B0604030504040204" pitchFamily="34" charset="0"/>
              </a:rPr>
              <a:t>l’organisation</a:t>
            </a:r>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 de </a:t>
            </a:r>
            <a:r>
              <a:rPr lang="en-US" sz="2800" b="1" dirty="0" err="1">
                <a:solidFill>
                  <a:srgbClr val="202C41"/>
                </a:solidFill>
                <a:latin typeface="Verdana" panose="020B0604030504040204" pitchFamily="34" charset="0"/>
                <a:ea typeface="Verdana" panose="020B0604030504040204" pitchFamily="34" charset="0"/>
                <a:cs typeface="Verdana" panose="020B0604030504040204" pitchFamily="34" charset="0"/>
              </a:rPr>
              <a:t>votre</a:t>
            </a:r>
            <a:r>
              <a:rPr lang="en-US" sz="2800" b="1" dirty="0">
                <a:solidFill>
                  <a:srgbClr val="202C41"/>
                </a:solidFill>
                <a:latin typeface="Verdana" panose="020B0604030504040204" pitchFamily="34" charset="0"/>
                <a:ea typeface="Verdana" panose="020B0604030504040204" pitchFamily="34" charset="0"/>
                <a:cs typeface="Verdana" panose="020B0604030504040204" pitchFamily="34" charset="0"/>
              </a:rPr>
              <a:t> CSI </a:t>
            </a:r>
          </a:p>
        </p:txBody>
      </p:sp>
      <p:cxnSp>
        <p:nvCxnSpPr>
          <p:cNvPr id="9" name="Straight Connector 4">
            <a:extLst>
              <a:ext uri="{FF2B5EF4-FFF2-40B4-BE49-F238E27FC236}">
                <a16:creationId xmlns:a16="http://schemas.microsoft.com/office/drawing/2014/main" id="{1403E0F8-AD5D-4CC1-829D-03CFF9302FF2}"/>
              </a:ext>
            </a:extLst>
          </p:cNvPr>
          <p:cNvCxnSpPr>
            <a:cxnSpLocks/>
          </p:cNvCxnSpPr>
          <p:nvPr/>
        </p:nvCxnSpPr>
        <p:spPr>
          <a:xfrm>
            <a:off x="511942" y="1074484"/>
            <a:ext cx="478972" cy="0"/>
          </a:xfrm>
          <a:prstGeom prst="line">
            <a:avLst/>
          </a:prstGeom>
          <a:ln w="28575">
            <a:solidFill>
              <a:srgbClr val="E74610"/>
            </a:solidFill>
          </a:ln>
        </p:spPr>
        <p:style>
          <a:lnRef idx="1">
            <a:schemeClr val="accent1"/>
          </a:lnRef>
          <a:fillRef idx="0">
            <a:schemeClr val="accent1"/>
          </a:fillRef>
          <a:effectRef idx="0">
            <a:schemeClr val="accent1"/>
          </a:effectRef>
          <a:fontRef idx="minor">
            <a:schemeClr val="tx1"/>
          </a:fontRef>
        </p:style>
      </p:cxnSp>
      <p:graphicFrame>
        <p:nvGraphicFramePr>
          <p:cNvPr id="8" name="Espace réservé du contenu 3">
            <a:extLst>
              <a:ext uri="{FF2B5EF4-FFF2-40B4-BE49-F238E27FC236}">
                <a16:creationId xmlns:a16="http://schemas.microsoft.com/office/drawing/2014/main" id="{34ED4DD4-D36F-4D53-8DDA-925AB9F28E5D}"/>
              </a:ext>
            </a:extLst>
          </p:cNvPr>
          <p:cNvGraphicFramePr>
            <a:graphicFrameLocks/>
          </p:cNvGraphicFramePr>
          <p:nvPr>
            <p:extLst>
              <p:ext uri="{D42A27DB-BD31-4B8C-83A1-F6EECF244321}">
                <p14:modId xmlns:p14="http://schemas.microsoft.com/office/powerpoint/2010/main" val="3084464730"/>
              </p:ext>
            </p:extLst>
          </p:nvPr>
        </p:nvGraphicFramePr>
        <p:xfrm>
          <a:off x="1810852" y="920762"/>
          <a:ext cx="8570295" cy="57128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7997464"/>
      </p:ext>
    </p:extLst>
  </p:cSld>
  <p:clrMapOvr>
    <a:masterClrMapping/>
  </p:clrMapOvr>
</p:sld>
</file>

<file path=ppt/theme/theme1.xml><?xml version="1.0" encoding="utf-8"?>
<a:theme xmlns:a="http://schemas.openxmlformats.org/drawingml/2006/main" name="Office Theme">
  <a:themeElements>
    <a:clrScheme name="Custom 27">
      <a:dk1>
        <a:sysClr val="windowText" lastClr="000000"/>
      </a:dk1>
      <a:lt1>
        <a:sysClr val="window" lastClr="FFFFFF"/>
      </a:lt1>
      <a:dk2>
        <a:srgbClr val="3A3A3C"/>
      </a:dk2>
      <a:lt2>
        <a:srgbClr val="EFEFF1"/>
      </a:lt2>
      <a:accent1>
        <a:srgbClr val="B68D44"/>
      </a:accent1>
      <a:accent2>
        <a:srgbClr val="8E7A3F"/>
      </a:accent2>
      <a:accent3>
        <a:srgbClr val="3A3A3C"/>
      </a:accent3>
      <a:accent4>
        <a:srgbClr val="EFEFF1"/>
      </a:accent4>
      <a:accent5>
        <a:srgbClr val="F7E3D8"/>
      </a:accent5>
      <a:accent6>
        <a:srgbClr val="D3C6B0"/>
      </a:accent6>
      <a:hlink>
        <a:srgbClr val="9E9292"/>
      </a:hlink>
      <a:folHlink>
        <a:srgbClr val="353334"/>
      </a:folHlink>
    </a:clrScheme>
    <a:fontScheme name="Custom 2">
      <a:majorFont>
        <a:latin typeface="Montserrat"/>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10793</TotalTime>
  <Words>1032</Words>
  <Application>Microsoft Office PowerPoint</Application>
  <PresentationFormat>Grand écran</PresentationFormat>
  <Paragraphs>133</Paragraphs>
  <Slides>10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Arial</vt:lpstr>
      <vt:lpstr>Calibri</vt:lpstr>
      <vt:lpstr>Lato</vt:lpstr>
      <vt:lpstr>Montserrat</vt:lpstr>
      <vt:lpstr>Verdana</vt:lpstr>
      <vt:lpstr>Wingdings</vt:lpstr>
      <vt:lpstr>Office Theme</vt:lpstr>
      <vt:lpstr>Présentation PowerPoint</vt:lpstr>
      <vt:lpstr>Sommaire</vt:lpstr>
      <vt:lpstr>1- Le CSI, un dispositif d’accompagnement tout au long de votre doctorat</vt:lpstr>
      <vt:lpstr>2- La composition de votre CSI</vt:lpstr>
      <vt:lpstr>3- Le formulaire CSI</vt:lpstr>
      <vt:lpstr>3- Le formulaire CSI</vt:lpstr>
      <vt:lpstr>4- Les 7 actions que vous avez à mener pour l’organisation de votre CSI </vt:lpstr>
      <vt:lpstr>4- Les 7 actions que vous avez à mener pour l’organisation de votre CSI </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Pangara</dc:creator>
  <cp:lastModifiedBy>ANNAICK MOREAU</cp:lastModifiedBy>
  <cp:revision>1335</cp:revision>
  <dcterms:created xsi:type="dcterms:W3CDTF">2017-02-21T04:29:22Z</dcterms:created>
  <dcterms:modified xsi:type="dcterms:W3CDTF">2025-06-06T06:43:07Z</dcterms:modified>
</cp:coreProperties>
</file>